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5" r:id="rId4"/>
    <p:sldId id="261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75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9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80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03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0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1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44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0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6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C63F-312F-44DE-943C-A06675B7EFB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92E5C-B0BC-4135-8FBC-C9AE83F6B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96" y="0"/>
            <a:ext cx="9137104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"/>
          <a:stretch/>
        </p:blipFill>
        <p:spPr bwMode="auto">
          <a:xfrm>
            <a:off x="4603" y="0"/>
            <a:ext cx="69334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21025"/>
          <a:stretch/>
        </p:blipFill>
        <p:spPr bwMode="auto">
          <a:xfrm>
            <a:off x="-20" y="16004"/>
            <a:ext cx="9144019" cy="684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24386"/>
          <a:stretch/>
        </p:blipFill>
        <p:spPr bwMode="auto">
          <a:xfrm>
            <a:off x="0" y="2420888"/>
            <a:ext cx="9144000" cy="39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77770" cy="161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4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832648" cy="69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7600" r="37449" b="20000"/>
          <a:stretch/>
        </p:blipFill>
        <p:spPr bwMode="auto">
          <a:xfrm>
            <a:off x="216024" y="0"/>
            <a:ext cx="8748464" cy="682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032"/>
            <a:ext cx="9144000" cy="49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59715" y="480973"/>
            <a:ext cx="6624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 smtClean="0"/>
              <a:t>Situação do baile da terceira idade</a:t>
            </a:r>
            <a:endParaRPr lang="pt-BR" sz="36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9" b="13527"/>
          <a:stretch/>
        </p:blipFill>
        <p:spPr bwMode="auto">
          <a:xfrm>
            <a:off x="13712" y="18275"/>
            <a:ext cx="9156576" cy="68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84"/>
            <a:ext cx="9195601" cy="685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56" y="2683504"/>
            <a:ext cx="6261744" cy="41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 rot="20231645">
            <a:off x="69330" y="3080075"/>
            <a:ext cx="45727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Reação</a:t>
            </a:r>
          </a:p>
          <a:p>
            <a:pPr algn="ctr"/>
            <a:r>
              <a:rPr lang="pt-BR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anaplerótica</a:t>
            </a:r>
            <a:endParaRPr lang="pt-BR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6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"/>
          <a:stretch/>
        </p:blipFill>
        <p:spPr bwMode="auto">
          <a:xfrm>
            <a:off x="4603" y="0"/>
            <a:ext cx="69334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4"/>
          <a:stretch/>
        </p:blipFill>
        <p:spPr bwMode="auto">
          <a:xfrm>
            <a:off x="6228184" y="1727096"/>
            <a:ext cx="2721456" cy="23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1917"/>
            <a:ext cx="2721456" cy="21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</Words>
  <Application>Microsoft Office PowerPoint</Application>
  <PresentationFormat>Apresentação na tela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Lab Biodados 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Miguelito Biodados</dc:creator>
  <cp:lastModifiedBy>Miguelito</cp:lastModifiedBy>
  <cp:revision>10</cp:revision>
  <dcterms:created xsi:type="dcterms:W3CDTF">2017-05-01T21:57:05Z</dcterms:created>
  <dcterms:modified xsi:type="dcterms:W3CDTF">2017-05-02T17:58:23Z</dcterms:modified>
</cp:coreProperties>
</file>