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05" r:id="rId2"/>
    <p:sldId id="271" r:id="rId3"/>
    <p:sldId id="306" r:id="rId4"/>
    <p:sldId id="260" r:id="rId5"/>
    <p:sldId id="295" r:id="rId6"/>
    <p:sldId id="293" r:id="rId7"/>
    <p:sldId id="291" r:id="rId8"/>
    <p:sldId id="299" r:id="rId9"/>
    <p:sldId id="300" r:id="rId10"/>
    <p:sldId id="302" r:id="rId11"/>
    <p:sldId id="308" r:id="rId12"/>
    <p:sldId id="309" r:id="rId13"/>
    <p:sldId id="303" r:id="rId14"/>
    <p:sldId id="301" r:id="rId15"/>
    <p:sldId id="312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22A"/>
    <a:srgbClr val="3B3D3C"/>
    <a:srgbClr val="2C2E2D"/>
    <a:srgbClr val="FFFFFF"/>
    <a:srgbClr val="043D7A"/>
    <a:srgbClr val="7098B0"/>
    <a:srgbClr val="A8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1" autoAdjust="0"/>
    <p:restoredTop sz="90929"/>
  </p:normalViewPr>
  <p:slideViewPr>
    <p:cSldViewPr>
      <p:cViewPr varScale="1">
        <p:scale>
          <a:sx n="79" d="100"/>
          <a:sy n="79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AF3D6E-B4D6-4572-AD7C-369D364230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F16214A1-4B02-49AA-AC6D-98E2F8C29912}" type="slidenum">
              <a:rPr lang="en-US" altLang="pt-BR" sz="1200" smtClean="0"/>
              <a:pPr/>
              <a:t>2</a:t>
            </a:fld>
            <a:endParaRPr lang="en-US" altLang="pt-BR" sz="1200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28921F66-9F9A-4F3B-9926-E1D90DCBB2EF}" type="slidenum">
              <a:rPr lang="en-US" altLang="pt-BR" sz="1200" smtClean="0"/>
              <a:pPr/>
              <a:t>14</a:t>
            </a:fld>
            <a:endParaRPr lang="en-US" altLang="pt-BR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2AB9B4A0-8FA2-48D4-B453-71B277978785}" type="slidenum">
              <a:rPr lang="pt-BR" altLang="pt-BR" sz="1200" smtClean="0"/>
              <a:pPr/>
              <a:t>16</a:t>
            </a:fld>
            <a:endParaRPr lang="pt-BR" altLang="pt-BR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29D4A8CE-C665-49A0-AE5D-B91CA3905CE4}" type="slidenum">
              <a:rPr lang="pt-BR" altLang="pt-BR" sz="1200" smtClean="0"/>
              <a:pPr/>
              <a:t>17</a:t>
            </a:fld>
            <a:endParaRPr lang="pt-BR" altLang="pt-B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CBC1FFC8-2C35-4FEC-B305-BC08E3F4B0A5}" type="slidenum">
              <a:rPr lang="en-US" altLang="pt-BR" sz="1200" smtClean="0"/>
              <a:pPr/>
              <a:t>4</a:t>
            </a:fld>
            <a:endParaRPr lang="en-US" altLang="pt-BR" sz="120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E83B357F-F007-4E23-9CE9-9FE0C4201691}" type="slidenum">
              <a:rPr lang="en-US" altLang="pt-BR" sz="1200" smtClean="0"/>
              <a:pPr/>
              <a:t>5</a:t>
            </a:fld>
            <a:endParaRPr lang="en-US" altLang="pt-BR" sz="1200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5C3B2EFA-1689-4D13-B589-7C43C5A91F2D}" type="slidenum">
              <a:rPr lang="en-US" altLang="pt-BR" sz="1200" smtClean="0"/>
              <a:pPr/>
              <a:t>6</a:t>
            </a:fld>
            <a:endParaRPr lang="en-US" altLang="pt-BR" sz="1200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C2032705-696D-4F1F-8FC1-6FD3D3661ADF}" type="slidenum">
              <a:rPr lang="en-US" altLang="pt-BR" sz="1200" smtClean="0"/>
              <a:pPr/>
              <a:t>7</a:t>
            </a:fld>
            <a:endParaRPr lang="en-US" altLang="pt-BR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0279EE27-25BA-41DB-8717-E675668689F0}" type="slidenum">
              <a:rPr lang="en-US" altLang="pt-BR" sz="1200" smtClean="0"/>
              <a:pPr/>
              <a:t>8</a:t>
            </a:fld>
            <a:endParaRPr lang="en-US" altLang="pt-BR" sz="1200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D0FD4BDA-119A-423D-83E0-5B61FEE9F8C9}" type="slidenum">
              <a:rPr lang="en-US" altLang="pt-BR" sz="1200" smtClean="0"/>
              <a:pPr/>
              <a:t>9</a:t>
            </a:fld>
            <a:endParaRPr lang="en-US" altLang="pt-BR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E2047826-35BD-4E1E-A26A-7565620693FE}" type="slidenum">
              <a:rPr lang="en-US" altLang="pt-BR" sz="1200" smtClean="0"/>
              <a:pPr/>
              <a:t>10</a:t>
            </a:fld>
            <a:endParaRPr lang="en-US" altLang="pt-BR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fld id="{857CBEFF-5DC8-4958-A1E9-A9740AB23433}" type="slidenum">
              <a:rPr lang="en-US" altLang="pt-BR" sz="1200" smtClean="0"/>
              <a:pPr/>
              <a:t>13</a:t>
            </a:fld>
            <a:endParaRPr lang="en-US" altLang="pt-BR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EB94-F783-4D1C-97D6-D076C2DE9A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0AF1-C7A3-4172-AC56-0CC7F93738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06C8-0FA3-4C0D-BCD2-4E0E294F8E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7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7853-7003-44CA-8763-45E94666D0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E645-322D-4BD4-A847-A148C0AD09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6D6C-A0AD-42F5-8F52-73AF3E4022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0F1F-16DC-4DCB-9A42-65E17668E6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CAA3-A6A1-4E2E-ACB2-DDE2D11FF8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ACD2-1452-4121-83BF-2C481CFD02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0CF7-5C6E-4645-903F-4313846B1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308F-CF78-41E1-B78F-B95A6B9196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11F750-5831-4194-84EE-35ACA503C6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24386"/>
          <a:stretch/>
        </p:blipFill>
        <p:spPr bwMode="auto">
          <a:xfrm>
            <a:off x="0" y="2420888"/>
            <a:ext cx="9144000" cy="39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14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0100"/>
            <a:ext cx="8531225" cy="52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14-15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7113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70585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 14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533900" y="549275"/>
            <a:ext cx="42640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14-19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09913"/>
            <a:ext cx="273685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ure 14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1750"/>
            <a:ext cx="6867525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4-08 part 1 of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6300"/>
            <a:ext cx="853122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4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"/>
          <p:cNvSpPr>
            <a:spLocks noGrp="1"/>
          </p:cNvSpPr>
          <p:nvPr>
            <p:ph type="title"/>
          </p:nvPr>
        </p:nvSpPr>
        <p:spPr>
          <a:xfrm>
            <a:off x="144463" y="188913"/>
            <a:ext cx="8964612" cy="1143000"/>
          </a:xfrm>
        </p:spPr>
        <p:txBody>
          <a:bodyPr/>
          <a:lstStyle/>
          <a:p>
            <a:pPr eaLnBrk="1" hangingPunct="1"/>
            <a:r>
              <a:rPr lang="pt-BR" altLang="pt-BR" sz="3200" smtClean="0"/>
              <a:t>PONTOS DE ENTRADA NA MITOCÔNDRIA - </a:t>
            </a:r>
            <a:r>
              <a:rPr lang="pt-BR" altLang="pt-BR" sz="3200" smtClean="0">
                <a:solidFill>
                  <a:schemeClr val="accent1"/>
                </a:solidFill>
              </a:rPr>
              <a:t>NADH</a:t>
            </a:r>
          </a:p>
        </p:txBody>
      </p:sp>
      <p:pic>
        <p:nvPicPr>
          <p:cNvPr id="19459" name="Picture 4" descr="Figure 18.37. Glycerol 3-Phosphate Shutt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270250"/>
            <a:ext cx="4418012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788024" y="1484784"/>
            <a:ext cx="338437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/>
              <a:t>Lançadeira </a:t>
            </a:r>
            <a:r>
              <a:rPr lang="pt-BR" b="1" dirty="0" err="1"/>
              <a:t>Gliceraldeído</a:t>
            </a:r>
            <a:r>
              <a:rPr lang="pt-BR" b="1" dirty="0"/>
              <a:t> 3P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1484784"/>
            <a:ext cx="374441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b="1" dirty="0"/>
              <a:t>Lançadeira </a:t>
            </a:r>
            <a:r>
              <a:rPr lang="pt-BR" b="1" dirty="0" err="1"/>
              <a:t>Malato</a:t>
            </a:r>
            <a:r>
              <a:rPr lang="pt-BR" b="1" dirty="0"/>
              <a:t> - </a:t>
            </a:r>
            <a:r>
              <a:rPr lang="pt-BR" b="1" dirty="0" err="1"/>
              <a:t>Aspartato</a:t>
            </a:r>
            <a:endParaRPr lang="pt-BR" b="1" dirty="0"/>
          </a:p>
        </p:txBody>
      </p:sp>
      <p:pic>
        <p:nvPicPr>
          <p:cNvPr id="19466" name="Picture 6" descr="Figure 18.38. Malate-Aspartate Shutt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4505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 rot="16200000" flipH="1">
            <a:off x="1803400" y="4086226"/>
            <a:ext cx="5526087" cy="17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8850" name="Picture 2" descr="Image ch18fu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989138"/>
            <a:ext cx="1511300" cy="120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856" name="Picture 8" descr="Image ch18fu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133600"/>
            <a:ext cx="1584325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70" name="AutoShape 15" descr="data:image/jpg;base64,/9j/4AAQSkZJRgABAQAAAQABAAD/2wCEAAkGBhQSERUUExQVFRQVGBgaGBcWFxcYHRgbGBcXFxobGBccHSYeHB8jGRUXIC8gIycpLC0sFR8xNTAqNSYrLCkBCQoKDgwOGg8PGikkHyQqKi0pKiosLC0pKS0sLCoyLC0sKiwsLCwwLiwsNSwsLCosLCwsLyktKSwsLCwsKSwsLP/AABEIAMEBBQMBIgACEQEDEQH/xAAcAAABBQEBAQAAAAAAAAAAAAAAAgMEBQYBBwj/xABJEAACAQIEAwUEBgYIBAYDAAABAgMAEQQSITEFQVEGEyJhcTKBkaEjQlJyscEUQ2KS0eEHFTNTc4Ki8BZjg7IklKPC0vE0VJP/xAAZAQACAwEAAAAAAAAAAAAAAAAAAgEDBAX/xAAzEQACAQIEBAQEBgIDAAAAAAAAAQIDERIhMUEEUWHwE3GBwSKRsdEFMkKh4fEUIxUzUv/aAAwDAQACEQMRAD8A9omlIa18o60uOSwJJBHUVyW99sw6aaU2sTANYWvsKAHkxAJtqD50n9MXz+FIijOYGxAtzN6QIjktbXNegCSk4JtrSBi18/hQUOe/LLamIwSmUDQne/nQA+JfEbnQClR4gE218rjemnhJLeYFj8KIozcXB05k/gKAHMS5AFutE7kFbczRiEJGm970ghmIuLAG+9ACziQDz9baUp8QB1PoKhYmYITcqnmXC/EE0xLxaENfvotR/eoPz2oAt1a4uKYDM17GwGm29MYXicOUWliPpIp/Om24pHHe8kdt9ZEH4mgmxLXEWBzbr086UuIBNtdapJu02FCtfEwZjyEinb0NMS9uMGCn04Nt8queXktLiXMZU5vRMv4p+vNiKeElyR0rK/8AHOGymxlOpItE/wCY8q5H29iAv3OIYtrpGB+LCjHHmN4U+TNdTU8lhpuTYVk5u2wJuMPN7yq/xpM3bWRvZwpBBuLyD8hS+JHmMuHqPY1qhgRrcc+VqGxSjrpvptWPbtfi2tlgjX1Yt+FqZ/r/ABtiAsQvfXKefW7VHjRGXC1ORt3xABG+vSufpItfzt6etYT+tcbdfpEBAO0a/nenYp8S2bPMwzcgFH4CjxYkvhZrkbjvRe3O16R+kAg2vsdbVmcDJIRdpHJPn0FTIFbu7Etex5/zp1K5U6bRdd+ABuSR0pMuI8JK8v5VUqhUrzNrWvRGCVbTW/8ACmEsXAxY+Xx9KTDjAQSeVQmUllPS/wCFdjiJTLbbY9daCLE+PFKfXzpqbGC2l/W1NxREnUEaW1N64Y2yZcu3OggnA0VxRRQAq1Fq7RQBy1Fq7RQBy1cVABYUqigAoovWV7QdqbZ0hcKENpZyLrGfsRj9ZJ5bDn0oJSbyRacW7RxwsEAaSZvZiQXYjq3JV8z7r1iuOdsyt++nyf8AJwzAW8nxB1v5JWO4z2tZs0WFBVSfpHJu8h6yvux/ZGgqri4Hde9mcKo+vIbD0UfkKonWSyR1OH/D5TWOWS5vQtZu2kVz3WGiP7TIZWPq8h1+FNntzJyw8I/6EVMYOaJvDh4JsSeoXInxPiPwqyXguKb2cNCnkxZj77kfhVeKb2NXgcJHJyv5Je5BPbJzvhYD64eP8rVz/iqE/wBpgYfWNZIz8QTVunZnGHePD/P8jXJ+zE9rGCNiOSS5SPc4/OjFPkiVR4R6Sa9F7ETB4/BS6JJJA3SQCZPeRZx8KuFwRQZ2jWSP+9gPeL/mX2l+BrIY+KAOY5c0Li3hlXTXYhwbW6EU7hlxOHIkgkJHVWJH7w1+N6RuL/Mh1w00v9NS/Tf5P7noWBx8JUFQrDqLG38KuoeKx20X5V5vB2wic/8Aiou7k/vorRv7yPA/obVfYC764fERS/syfQyfD2T6ipUX+kyTydqsWn36mg4ljSVJVQLeVZ/G8Wkjijk3EjugUWuCh3ueoIPxoxHD8axIYRxr9t5AFH8abw0ayzQQRsZIcNdnkt/aOzZnIHmSFWhRf6iyM4ZYdFmy7PD8Wovow8jbb10pAxEq+3FIPMDMPletiMRlUA787dSbn8ar8Vi/96GndJLczR4ibyaRQpjoid9fPSpKyofOkY3iXXI33lvVNPxrDr7cSjzRsvy0/Gq8Nty9O60ffyNTBMOVTo5K8+HbHAKf/wAmSM9CM4+C3NWmA7X4d9ExkDHkHJjPwa1WxbRmqU0zYlAdwDS0AG1VeGxbkXsCOqkMPiKkrjh6eun41emZHFosFp9FqFBODU9JABqRUlbHAtKtSY5Q2xuKWKkU5RSqKAOXovRRQAXovRRQAXovRVR2k4s0MYEdu+lOSMHa51LHyVQWPoBzoAq+1PaO2aJHKKg+mlXdbjSKP/mN1+qNd9vI+M8abEuIoh3cKeFQuw6hTzY8251I7UcYzkYeFjlW5zc2ze3Kx+05vboKOEcPYFY4R9KwGp/VIdmP7R5D366A5qk23hX9Hb4PhYwi6tXRfu+S92Nwwd0RFHGJZza0euWMcmlI5/sjU+XO/wAB2Iia82OlaaYDwoVKxqTsotoNeWl6tcDwdcJH4NQb946/SSM5B0tysfESx+JtZ8Q2AAa4YKXErEyK59jT2dTYkDXw67VEUo5E1py4jNuy2S0Hu4WNo4UeOMeElQCWa5uFAykAHa56nkLUrFymQHvFkQodI4ZFZiNQSVtsNNfOmZ1RWEivHGzBi2YeJiBayswKrcaHTTxb8o8WAJUsBHEjsLmNiWK65gGN7XYAEC223Kht3sEYxspN2775+g7jWZmKsmYIcqLG75htrK17AWF/EAb9LGnMfBkzSCYRsVVdcyhbZbnOfaOmnPU12eKOxQgZWYFxmKi7kkXN9b20GpOmlrU0eGwiwSNUfOB9Qm2YKxBXkdRr0PrTJcxHN7ZIhcR4bDiLyYgKFayozAhreJrgcizPe1jpa4B0qCOw+FiAaHEyRFr2IlBUkdQUA6aXFWnE43eQJKl4SQFYAEoSNGuPFqxFwbXuelITBxxwSCRxJHmUDJcMHBIOh8uu+WlxFsaMbKV3d20z19+hVY/s82U9+qv/AMyNbG3Vk1B9xI86zGM4AYSCjnu2OjLqPgdvlXpLO0MUYiBlT2mLe1ZtrDdfI1E4vwyNS5WxH62MchbRgOTDU+frurjbOJZGvitCrnHOz3XujEYlXiykqsyv7DZityN1IN7MOlWvDO2bQgZcKbjUDOqi/U6EsfMn0pMCLGzRSjNC+9uX2ZEP2huD7q0PDuHIboyqXSwYgaMCAyOvk6kHy1HKlxt5oarRjB4ZNtbdSjxH9JOPf2IoY/W7GoEnFuIS+1iSvkigfM1tv+Ho+S06nAFpXKQRjRR5vNweRzeSSZz5ufwFq7F2QDfU/M/OvT4+CJ0vUlzDALsNdSAOg3J6AX3P8qVKUmTKvSgsonnOE/o3Y7Lb10+QqyX+i5cvjYW56afE1oP63xE7lYWjgQLfPJYGwNibt6j6tVWKkwxb6WafHP8AZj0jH+Y6fAVaqe7M0uKeit5Ipj2cwmHPhxJD9ISxP/p/mauMDFjiP/DjFMv28QwVf9eYmlrxd4x9DFhsIOuUzSfvNYD51VY/i4c/TTTYg9Gchf3FstN8MdxP9s9I/MtiJla2J4gin+6w6iR/SyD8a0HC8aTYJG7f8zFSD4iJb/O1YfD497ZYkVF6KAPwq54WJLi5NHi8hZcM7Xkz07CDQXbMfIWHuFShVFwmQ2F6uVatMXc5k44WOXops0UxWKeYDc11JAdtaYkW7eEjNbY9KSslg1/CRuRQBLoqLCxzWubEc6aDtlvmO9qAJxNeZdueN+KaS/hS8EfuAbEMPP2Y/ca3nEMd3CSOSSEQt7xsB6mw99eOdp2OVIySSos3mx+kkJ/zsB7qSbsjRw1N1KiSKPBjIGmcZibHKPrM1gkf4D0BNb/gOB7gCIr3ksnjxMmoAuPFYjUWHhUdB56ZbAQE4pEA8MCpJJ5MSp19FI+JrYNi5BIpkZ0hBFl1vJYD2Qup1tc+7yrPFWV3udmtNTl4cdIqy6vn5jkckeUGKZ4oUYKbKbuxO5bqbHU7aaVySO8itJEFIZyAC2VeYLdWZt9fZA0puWZ+8Yd7mf6qgZVS5ANwSRmGa9hfUamuyy5mDAWiBMl+chB9r0upPmU6WFSrMqk3F279vn7AMK2ViQgDOzFZG0szHLp9U9dxe+l65HMbjvMkccSk5Euba6X0GmpIsNTYnUaKxOHHiLRuqSJnkcNmyW1VQD7tN9fKkmXO8pQFrxxsi6G+sp1ubHfb0pit2JLSFiq94jOt5GtHmYKbWCAiyaZdzf4athe77x2CrZSbKrAgBbqtzzADE+ZFMl2lGR87uhGexshYsbBrC5VADcggaG24pZZShU5jmkIIUau1/FoDtcEbjRbbe1C5kyulhXf0ETYKRpFngYaqMxJPIfZ5ggDTr6VHwMC55Sl5LjWJkYMWLC1+QAJOt76+tSv6wiieYAklbXtmOpIDZbOCLaX5eXOpE06yGNSxYNlcLmI9LHQ+Vif81GFNkqtUjG0llbW23fVERSDOsgdAIUAkRb2XQiyACxF7DemYg4AkIRnMiqjkgloydQLWuQbbi41pwcNkyysGjVs3tKGRtxo4A0H52paxgMgvndcwUKMq6nVrbXJIGY2uToPatGF6jurG1k76L0/sxqNmZ4GBGV5Dh21AeMOfADzIA0HStB2dxt1DX8UAKuObQE3+MT3P3XancfhDOrICDFYZXT9U6WAYaXBB1+6LbE1QYHGtpMvhmie0yfZcaG4+ydfjStWeJaF0GqkPBk/iWcfsz0hZVIBBBuLi3TypLTCoWBxkbRKyj6MnQX1hfnGf2fsn3VGfHXzEX0v6adaVw3Mqk9GWjYuwvVDiMT3shvqLnTqEsqg+WdmJFIxfEmKjxZQQb/OmODyZi5BJy7H/AKn86emsxKuSM7xLixllYEXRGKqORtoSetyKI5pW0Wyip3AOHd6NORNz53NabCcEAS5PI0sk2y2nOMIox0XCHfVmJq3wfZy2tretafD4UDKB0vSgfC3qPypcIzrt6EPC8Bt0qxgwajauMSCBm3B/DlSI5gqXuf4a1ORU3J6l1g2tVqkoAuazmGxRB52sd7VPimJS5bfly35VpgYaqLyiuI2lFWmXM7JADvQIBa1tDTlFADS4cA3G9H6MLW5XvTtFAGc7ZMO7jQ/rZUDfcS8zfKMfGvJExIlxV3Gigu5vte8jf6bV6P2+xXjUD9XBM3vkKQr8i9eYcMi7xcQf7wiIeQlkWHT0W9Z6z0R1vw6NsU+Sb9vc03ZPhhXDySySZJMSDIwNtEcjKuoOgDLzG4HpeKcqKxiWWVCLHMdjsy++xt69LlniWAt3jOcsZiRFIF7EsGGgN7LbptamZCXYk3yJKgRlJXwswTKrLbQKUP7vTWLvQs8NKOK9++7jkygQ5REkTyMV8PiOUnUk6kWDFjrplW9iRU9WjSaPIQY+7sCDf2DbT3OTbyqLAAhvGpkaVyFMjM1kW+pY62A1AuPb9KaxMJzBlHdSFjlRiGzWG5y7EhrdT56MGvYqlDG79+7GIwGWR41kxBkYAq49k+0CwB8W+mw01pXEZfFnWweExo9tFOYKrAW2AYj0y350g49SyAwurocwVcgUk65iQwDbe0Mu1SIIi7fSBIlvmEd1uzb3a2htb2RfUAk+EClWTLpyUtu/66DU+OQurvNkEdyY3K2vly+HUX3vcZvcTYd4pig14EJQsGJa4FgAfC3S4UkmofEcSjRq6jxZihIGUP4GLWFzoLDc3GvWp2KW8i5ggjcZcxFmYsWUhT19nW2goemQU8p2mtBJabuTlyOCEIHhOdcpzqoGp2Hnc+VEWGEbq7qUyeGJRc588bEqxJJuGZrk9QKYxWHQRpmIhyMVQo3e/tHMQRbxH+Qp7Ek99JZld9GiQ3JVuov4dFubeQpNC5pPJddrct9PP1OwT3izIPFKCcrNa3IlWI010utict77mm1xyKuZCW7sXZUDHMSCBdj9Ua36/G8HiPEJRhlkc2kEgAzC2lmG3S2Ye7oahtx6OVQCwgfNmJscrNa1+8UE/G3O5O9O27ZFMIQjNqXPbT+UWPdWjVIWYPKVkXNoAcpslxz9RbbSqbtbGcPOuIisyvdJFGz2FvjYMP8Ap1dYZFMneLMXOUBsq3vZSCc4LZSb6HQ71D4rwCSZVSMKiIS3iJZmJBFzYW5nYnntoAJc0FaaejzWfr3YreGcTMLCaBs0T6EHUeaSLV/h2jm8SFtd4r3Yf4bfrB+yfF96sDiMPiMDIWKeBjZl3ST38m562NXWCxCyIZIDdR7aH2k/iPOq2nT8jVBw4vJ/DPnzJ/E+6tcPmFjrtr0I3B5eVPdj8XcMqjXxjfyzD/tNUfGIHxEZKa4hRe39+BfT/FA2P1h4TraoH9HHGSJzm28LeoBF/wDSTVsWnmjBWg4S8Oepv+yMBVZhawEz29DY/g1aDKALX0qu4TBllnj6OD8Rl/8Ab86tlwvWq5ZMSnmlciSyDSy3t1JB+NMlmII2v0qZK6Luagz8UA9lfjVUmzVCHJA0ZJBN9KSqBb3O/nVfPxBzzt6VGzk7k0qZo8NtGgw06g6VcYFVPL51k8K2tafhbbVqps51eCRo4jpRSYTpRWg51iVei9FFSIF6DRSJpgqlmNgNSTQB5728k+mm8o8Mnxklf/21guzcgESsdu/w9/e5P416Tx/BxzSMXZ1L92SqrnYBA+XMNFjvnJykk+lZlew4CZIJs+qnupUEchybZCTlYjoDVE4tyTOpw1aNKnKL1aLnFhJHmtnZgiqyAqul1OcMdNLDcbn3VHx7ZVspuM5PPwiFQQoPOxVNdjnO9WPDuzkWIBZsTOW2kQ5I2BG6kBb6GpEvZTCKLuzv0LyOfle1Th3Yrr3WGKZVYlY1jKPNkARMyj7K3FgSbZm8P7tV+J4tDcOhzSeNwWIORtAoIA1NkFjyuK0KQ4GM+GOP1KA/M1KTtHAnsqB6AD8KV4eZZCdW2UTOY3GPN/ZwylgqsjLE/wDabncAW5eYve+lnoeGYh27xsG/eWtdnVQdLXszae8NatEva9DsKkR9pgdgKlOHMrfjx0VjLv2NxT3dhGCq2SIE2VTuAbWueZN7+mlQsXIY4o2kRu9gYCxNgCANW6jwg9Lt6it0ONMdhWb7Yu5iaYMFeMX2BzKNSrDYi23MHa1S0mshKVaUJrGtyowGAvEWTKyyNe0q3C2zC4W/jNzlBFqb/SZWmLwwpqAO+ZiAQBa6INSvmN7chSOGcXeRGecr3SaDKpGbrux2BGg3za3AIqUMeWEiZlBsGbMpCIugKk+2zEMNT6edV5RNzdSreT09dCUOINmVQAwsfECfG9m8Ia5+yb65V23NzWpgYxM05S3guUI1DAXJI+1Yqt+uY7mpBwpbPGAI0BCRH6zLq7hTe7ZhbnbUX51TdpONnD90VFpWkMjpmzeEhgVJ5XzAabFCRtUptlcowjp2u+W5aRcUZsOZMyLIzlEvysBcKxvcm51On5RIsJKZI5RpI1u8S9jo5RjlP1SBfTrUuOSLHQLkfKAdgBcG2qsuwOvL1FxUePCt3mdlluiZGUqWL3XIMjDw21v5W58kkmtTTRqQcZYcnnda66LyJSZn71ZgrQm+WQlSpGa2VuTa+8WPOxGJ43wt+HTiaG/dk7HW1/qt1BANiehB1GusaAWWHKe5CMztcMVaxY+MDKCDYW21pcpTExOjLaJkGUki5XZiRvdWUG+1wtWRexlqwt8cf65evNFLisjpHiIdEk6fUcWutV88CpPFiFFlkbJMBsHa4Dejj/UD1FRuxeJKTT4CU+2WVf2ZYyQLetrVa4ZBmMcmiveN/I30YeasAw9Kq/65dGbm/wDK4fF+qJtuFzEzxt/ewlT96Pf5qfjVlMSedUXDZSgUt7UM6E/dlGRvdnB+NaLFx5SasqczmUrKTRWSxVCmAqXisQo53qpxHEhyFZJHRhdnX9KZY23NQ5saxplQTuarNGF2zLrCTC9ajhUu1Y3BkA71rOEPtWykc3iUaqA6UUmA6UVrOUT6Ki4nEZTqcqgXJP8AvSquHtjhvEDKDl5hW5+oobSEjCUvyq5fVQdoOJZb2t4CLX2MhGYEjmETx26legpDduMNt4/3Lf8AcRWS452hilGWz2Pe3IMYN5Hvpdj9UKPjSOa5mulwlVtXi7eRU4/jBlikyZlClTmJ1fMxUlvU66dD0qJxCWWEQpmbMiZnXXcsWAPUgBRfrenUxPcRjuXuZWJzFQCip4QANfFmZrnyFqmRSxAYfvu8eUC4Glru5Zc/UgEG1Zc283mdxONNJxjeN3Zb6F/32YmQazwDxW3kRQCyt1dAQb8wefKTicakiBlViDr5a1QcEEsc8ztm8JVwSLBiC17HY5kJGnUVf8MRUeWIeyDnjvp4HGZbelyP8tX6o47Sp1MKdyhxaE/U+dVzI32R860nEZQNrDUcr1T4+caatqQNNKyyjmdijNWsyNGWHQe4fnU2DGEbv8P5VVTYoC9gPfc0wcaftH0UW/CkWIvkoSRr8LjBzJ9/8652lxCNg5lXVih1v8flesnFjGv+ddxfEmKtrddRYc/WtEJczmV6Kv8ACS8FY4OErGZGBFlG2bxC7AbjPn6eemlPNjImMysuZQoaWQNq7JkUZTsAWzepNVPBzi4lIWMGO2qsQvtdNbi/Qj060/Nx+TCx3XCZRcHMJFYXvYEkIW+Y30p2sxY1Uo2tntmX8MRcLK65JApCqCfCD7IC/ay+Yyg62JFV0cMffWEBkOazylQQDtoSuyjkLABdBT3A8e74cSObu+bKBsCSbKB55F8zYknWq6OSaRReRiySC92C5g1tByuMp086JO1rEUYOpibtbRa5Fvh8bC7ERkFhysRe3QmxuNxr/KJjMdG7d2WVZ1BKZ9Lg6XC6ZgbW0BIN7hSKiyY4l5ZDGO9i2bxkZc3d6i9i1m06g09xDARytEzqjSRt4lNmAYobgjyYKbdQetSpXyIqUvBkpL63z+wwuCdciBQqE5nytsxIFxnNyMoGmo1O5qbHw45u8YCOysiqoIUK3IEgF21Y2UW8Qrn6e0YJk8CkkIviUmx38hy21piXGSqHLIIyoH0hBcakWUm5J35dDpSpRQ8nVmtvvf6mW7T9k3jZsZE7GQO0rKbfaLkpbp0JOgJvoRVrxxhIEnT2Z0V9Ng2zD4ip/wCjss2fOGilF7kiwsLrudddAByJBqJHhAMK8IvbDy+C+4jmGZQT5XA91LUvKN7F/BtUqyV7qSt35MuOHS99CW5yQOD9+LK4Pro3xq3xuOLrGwOjIp+VUvYkABVOtpre6RCn40o4zJBEBuAy3I+yxH5U0s4XMeHDXwi8SRa5qnxWPRed6RiHLgEsTf8A3tVbYXbnasjOpCK3Hn4pf2R8a4J3bc1zvBfb5b6VxZM3lalsX3RacPGtbXgvKsXwtfEPzFbXhkmmm/W1a6RyuLkjV4faiu4caV2tZxxjj0TtBKqjNmjcAeeU6e/b315hi+IqZrp4VkQkWPTxgnxKL2LjUgXNexEVkOPdj8ChMzxMWY5QiOy52c7BcwAvbW1tAb86rqQctDVwfERpNpq99DzfH8RhVlJYHyurH8G/7qgSdoSBZUca9Lbb7mt2vaSDDNkw2BRJAL3ZTm21Ba1yR5E9azE2JaSSVyAO9L5tRpnbMQDYka+lZ2orVnchLia2UY2Xmh/ARsIY3kw/eMWdhfMQqswIzZdDfU5TU3GTrGqSyI3espOW/hUrzI3B0Gl/dVDLxIxAKksmcjKiqx3Y6BQSRqTyFaLEcFVWWSaQZEVQ41uzKLW9CfedetwybaujPOEac1Co766Xu+nqOwySNi3GY92qbaWFwtgfeatUkAeFmuLQuu9793Iyi3uNUEuOfERx6Wzz2YLzVbOCT0CsSTtoTVjxjEWaFRv3BY+XfOzi/uAqyLyZgrwwuN7Lay6fcr+L8dDEhRbXSqSfFtIRe4sb8qlSqq1FkxHTSs8r7G2lLI4ybk3Hv/GlfpAXYHYc7bVBxGOVTYnxHYDVj6L/APVV2LxspHgsp3ykgsR67L8KaMGRUrJZFtNjAtiTbXQfwG5qVwDiKuWlIPcxm+tgWa5AAF+oPn4SdKxD44XOVX7wi13+r1JN7m1elDhogWKJCncgMMrFbu2qjw7kkhBp15XvTtYFcpjLxpWbsh/FYlgrHv0UlrKqg2B1OVjbpre2996UWaYuHYNH7BB0ytYBwAdbZcx9ADvTTI5QBYoHYWEqXU2Fsq6lrLoOR3qQ8Zae0gCqt2jIKrckAWK3u2++3hteoTZbOMVFpdeV8rdL/wAELCYXNgogziMod2NrFSwO3O4OlP8AE8OziTPkWM3cOLXB0tmG50NtudMNLEYplkBKxyNe24LESX+Ew/dakmeMTu4aRGTwsuniuMinMSLDnY/ZFTMWgnqtr7eR1JWiXMrg2iXKNVzEOAzlfa0HhudTTuCw4jUte4kYOnUA5TZjsTuNL7Uxw0F2sXEqgP3rMBc3NlU38VtL9Pa6VKx8Aly2Yr3bqwCgW+j1AYW1XUXUWuANRqKmCvmLxM8Lwc9X9Mv3EY3Gy98AsZAAAVyoOU8yG5DkTyt5VBllSNwZWbO2rKtmWxuLN687V3imGFy7MSGXuygF2J0K2O31VJ8wRz0WcsQykxBVBEZezMzg6sbAhQDfTrbpekd7s0U1Hw44eVssu/l1CWN5foxGMireNlOVRp4dTob7W5fOpAgs8qtu8Bv6xsG/GQ1AxQd4ss0sauxuliTpc75Ra2xFqclf6fKdSmGe/qSiX+MbfCm2bKmmpxS57X6Z3fPfqTuxf6wnlLhj/qYU3xJgsAve4lmX4SPXOw3tT9C+GHvLtTXaNrwD/GnPu716hZ0iKqtxjXVlWcRYC3S1r1VviDmbzPL3V0i4pIjrI2dWEEhzv7kb6XqRARbn8vM0yiVPwkGtRG7IqNJFvwmPMw0PvPWttwvDtky5dv8AelZ/gmD2rc8OhsBW+ksjg8TNXLCJbCinVFcq851xyqTtbCxgDqpYxSJJlG5C3vbzAJPuq8pJFDVwjLC0zxOfHticQBCj4jLnJCrfVgVAJIKqPETqPq1B7S8FxkAUzZYg65gqnOQAwVgW2BAYGwJ3r3eKBVvlAF97AD8Kr+P8KSZFLp3ndtmy/aFirDzupOnUCqlRitTo1PxGpN2jkjxrs72amjUSBQ0zk+I2IiUgC5J2bW+2grSYjDtIJ1disQVFVnFhmX2nHO343tTXGez7mQLGdHAJYNYMptaW31vCdba3B6iu4zgk0+Iyh7p4bRgkkqABcrbKv3iba89jW76WNUZQsnjSdr3tnqv39vMl8NiBkOHQZYIk+lc2vqQzm/3cw9XHK1VfFuJd5LJJzc6KNSqgZVXoLKB771a43PMGw2EQy3a88qWWMsDfJ3h0yqd92a21V3ajsFNBgzN3typHeJGCAqHQnOfExByk7C19OdWWbVjE6kU8T76+pmMdxNEPiNz9ldW/l76q24mZEDKcqtYDLq1ybak6DntbaqzGwlcrgAW8LjoRsfft8KaweLEL5W/s3OZeeU8/gbemhqFFXsWyqtxUlpuWck4UEBgt9iovp5tuSeddyBpFtmLC3j0sfM8tdqR3JAXIQy73a3P8rcxVpwbs6caTJIxXDqTsbd4RuQToFG1yOttzaSrJv4Sk4z3Yl+jYNZQHYarmudFPMAZRcaEg771vOE4gzYKORLGVFy3JAy5fAx1NrgKrXO2YHcinP6pwK2j7lTdcwbIbFbXuGJudOYNN8L4ckSu2Hu8DkhojckGwByXN7kEXQnXQqbgAq2nkXRUqdp2yy173Q+0hlMgtng3HdABswIA0Avck7sDob1Hx2NijZCUkknRBaOMmVueUmwtsbhjpzAYDWHP2uwWHRu5JeR9MgzlidQFJYDILk3567X2tUw7xRhUUNNK5MjEHKG1zu3kCCBfZVUDUaqo4Vdl0quOWGGS+W2d+8zK8D4tPDi3bFRPCmKbTOpVVcaILsNspy39CdtNJKXiQ97KMpawYxmRiNTle4ABB2BO5PSkcZhSSJ0nWMRkKRkYZj4gFawFl5m+oszDW+iMAcRAlrjEx2GVrhXy8g2Y5H02OYHre1hLtISOKks1k/wB/Jlxg0TJcKVDDvGB3YuTlU+W5I5KpGt9amQGZAxUqhJse9WOwzWzsGGviJsNdidSbmNw/jLYl8SsivAseVTm9sFlkYsRyNkWwufU3vUg5GkWwkkMoRrlsuSNdr/ukm9RN7DUFm5vX6E7CtHKDl8Ria9mvcZb+LzKkFj5Fm3vbP4qIQqqTDNcl7q1ioNhZW2JJGa3LTnU/CSsjK9wgUysFiJa9lDBrgkZrndjso5VZR4jMgcCwIzaEW9Stjl/y3qLY/MtdR8NK6zi+u+e5VKVV8pitBGveKzlwE8IbM9zqNNraWOhqv4Lju+jxeK1yyOkMV98iaknzO582NZntp2smmZsNkMYVirrcMzMDtcaZbi4Avc2JJsLaXiMf6JhYsPzhTNJ/iOLsPdtRNYY25hwsvGrqTVlFXffU039H6fRNIfrYka+UMecn43qq43N9DCOZTN++zP8Agwq74TCYOHIuziEnz73FNZR7kPyrP8aIMmUeyllHoosKaWULFFN+LxDn5splPKnVSnREB5ml93zNY8J1nOwQx9KtcBGAfOqf9K5DQdaueCoXYBQST01q+EDFXq2RsuCx7Vr8FHpVVwPgzKAXFvLnWgRbVrirHEqzuxQortFOUHa5SJJgN6Ujg7UAKrhrtq5agCkxnZ/MfAUyE37uVM6hju0ZDKyE87G1Lh7OrlKvlyH2kjXu0b71iWb3tbyq4tRaosNiYiDDqihUUKo0CqAAB5AaCjEQK6srAFWBBB5gixB91dEgvbnSqkU+fO2fZo4LENGbtGw0P2k5H7ynQ+gNY+fCW+jc76o3yv79iK+lu1/ZuPGQGNzlcaxva+RrdOYOxHMV4o/ZRu9OHxH0QRgGaxPdE7EdUbSx/hVclua6FT9L0ZhEiYEq1wAdVubE+m1epdn3D4XDWy9yAVlBYKL3IN9RfxG9h9oaa1T8c7OkgQSgRzRj6N/quvLXmp67g+d6puzfGf0SVoMStonPjBv4W2D6a2I0NuViNVAqrFj8zf4L4dp6xej73N6cRmGeS6SSsUWw/syLKWBNiNNLDzp1pDEBvn1Re9JUSXN2bKBbewBY6088h7zvJMncoFKHcq1gBlsTfcG5uCLb1XywxAR97KWu5cMASLZlGU8xe1yeRBpLWNMZKaXLks9vZaorOMcKhmngnUASrNF3gGoa7XsTazMCvtcxe+oq7xqRsXVpGBEa57DQIpBI9WJHwqtxUlyngCsuKiL22JbvY7+Wsqabc+dTocSrSzLHEpcKPET7R8PtA6ADQ/5aZvIoVPDN4U8uq5oisVaIOkDspZFVSSRljAsdBc7233BqT+kzrE1srP3hC+JB4RbYZrciAOnLamWxNpIFkGaXN9VsqoC2mi6GwBbpbrXMK2YQoYkzM0jEldspN2A6kga/ClWuRpmrxV0mteeWfXp6i5cOI5J2KghkQkbg90J1tp+w8VcjxDMkTEhBkZzCinxhc3TQKQBa9/aNO8NKkWVzKwJBJ0ObNe2pOhAFiT9W/lUbE4Eibvu8jUZCI8xIs2TKthbQDemldq5mo4VJ03tp12tbrrzGoZGzRpL9Hm7wd2q5RlYWUZVFg2YE6i/Xzk8NuXd11hyKqC+vhsAuXcHe+muYdajLF3aKVHfTZSoIzFFBZiTmsBfxEXJ50Yl98Nh7IRrLJ4iIQRqxJJOewAVNxoTay1EMndlteaaww3y/fl8rGd4bw5ZMfPjWAMGHcBeksqgKoHUXXOfd1qbhMC2MxSRuTlJMs7dEXVr+uw8zTs8igJDCpESeGNBqXY8yObMd61XBuELhIGMvikcr31tSx+ph09SdfeelQvjlfZaBUS4Wl4X6pfm6LkSeIYi+UbH+3cdLjJAvuF2tWXlh1rRvExBL6yOczkdTsB5KLAelVc6jNlF2c7KoLE+4a0888jNw/wAKxMrSgHmarcTMWYKoLudFjQEknyA1NbzhP9HM+IsZ2/R4z9RbNIfU+yvzPlW74N2Zw2CX6GMKfrOfE7fec6n028qI0rhV41RyWbPNezf9FeImIfFHuE+wLM59eS++58q9O4R2fhwq5YkAPNjqx9W/2KtBXFIO1XqKRzJ1ZTebOAV0UVx3AFzTFQuiuA0UAR5F8XhNmtselJWSwa9lI3Ip+SEHegQC1raUAMwsQ1rmxHOmg7Zb5jvapS4cA3G9Aw4tble9ADaXD2uTpfWmlZsmbMbg7VLMYvfna1Mw4QAC41FACHezOfIflSoWa43IO97fKn+6Fyeu9cTDgG4FACMZsPUVU9pOBCfIQQsoPhYi4I5o4+sh6e8VdugIsaQmGUa2oA8tx2G0aHEKwVNdPE0F9Myn68Z6/HWszx7gegWXxpYd3PHre46n/tPzr2jjPZ+PEL4rq41WRdGQ9RyPmDoedYTiHDJMKxWRUKMbWNxDL5A/qX8joTsapnDdHS4bi7fBPNPZ6fwzznh/HJ8D9HOpmwzHwsuuUE7C+ltScptqdCNb6rh0+FxMeWNjcEkKDZxe2mVgTbTkCN9aXiezQct+i+19bCy+0PuE6MPn61iuK9k1ZjlLQSjdHva/4iqcdspnQ/x3L4+Gl6aP+fM2kkjZJQy93FGoKMWDEFbG5POxCtfTUAc6h8Q4gGw6SQ3yzEF7eQFlPTLsR1HmK8+4nwjHKLOZXTydnX4XpngnaOfBvdblb3ZGzAHzHNT5j5irLJqyZkUp0qmNxt0PThKxMkaAZ1TKzWAJP0YIJ5AAsOVdSNhkRHBVHDSnNYCxBsL7gWPLUiqzAdv8PNHkZmhZt8xI18nVSD7wvpUwTRd2Ew8wXW7MLSO3uQ3A1P1edK42zLoVsWWnpdef2RI4RLGM0UQZwti0vVrgC1trcvuk61TdoO2AilaJ4llU5GNmC6sobUFWHPNpbRhz1qfice4TIlo1+3KASdLEiIHxMer2HVTVNg8FGrkxRvPOxuZJLuxJ3IQc6jHGKw6+RL4SrVm6n5Vzl9fUnYXF4jEKpIXBwDYi5kIv+rvtf7QAPnTqSlgIMOjBdbIu5PNpDzPUnano+zszMDiHMV9kHjlbyWME5ff8KusNgFjPcojZm/URnNLJ54iUaIPL8Km0p66EurS4df63eX/p+wjgnDVgHeNIC4BDyjVUvf6OEfXc7X/AVK/SrtqGLqfooV8TAHctbd25nzq54f2LmlZWxDLGqiyxx28A6JyB2u2pPlWrwHBIsOpEMYBO5NyW82Y6n3mr1HI5VStileWZlMF2WnxBzSt3MY+oti556nZfma0fCOCRQRkxLlJBud2P3mOpq1ghyrb40oQgC3KpUUimVSUtSOrElRe3hvSCxKNc38X8Kdlg2sAQPUfOuxYbwkHmb6UxWINwQLk5gfw5UiNisdwT/DWpZiFwem1JGHAvpvQA1GzA87W52pqS5S+bfl76lxwBdhSThF6UAOLRXbUUAdorlFAHaK5XaAOV2iuUAdooooAKKKKACm54FdSrKGUixDAEEdCDvTlFAGN4t2G5wEEDaKQkZf8AClF2T7puvpWb4ijrZMSoa2wxIykfcxC+E/EV6tSTGCLHUHkaVxTLqdacNDyOLg0J1WPEp5wyxzL8NSaal4BG2hlnX7+FJ/C1enz9l8K/tYeEnrkUH4gA1HHYvCjZHX7s0w/B6qdGJtj+J1lq3353PNB2ciG07n0wbfxp3+oA3PGOOixCMH416KexmH6zf+Ym/wDnXR2LwnOLN995H+TMRR4MRv8AlKuz+n2POV4Th49WiQEf/s4gH/00Ovwq7wmEmdcsMcmTpFGuGj//AKOAxHot63eD4PDF/ZRRp9xFX5gVLtTqmkZKnF1Kju2ZHh3Ypv1jrGp3TD3Bb787eNvdlrR8N4TFh1yxRqi87DUnqx3J8zUyirLGZtvU5au0UUEBRRRQAUUVygDtFFqLUAFFcooA7RRa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endParaRPr lang="pt-BR" altLang="pt-BR"/>
          </a:p>
        </p:txBody>
      </p:sp>
      <p:sp>
        <p:nvSpPr>
          <p:cNvPr id="19471" name="AutoShape 17" descr="data:image/jpg;base64,/9j/4AAQSkZJRgABAQAAAQABAAD/2wCEAAkGBhQSERUUExQVFRQVGBgaGBcWFxcYHRgbGBcXFxobGBccHSYeHB8jGRUXIC8gIycpLC0sFR8xNTAqNSYrLCkBCQoKDgwOGg8PGikkHyQqKi0pKiosLC0pKS0sLCoyLC0sKiwsLCwwLiwsNSwsLCosLCwsLyktKSwsLCwsKSwsLP/AABEIAMEBBQMBIgACEQEDEQH/xAAcAAABBQEBAQAAAAAAAAAAAAAAAgMEBQYBBwj/xABJEAACAQIEAwUEBgYIBAYDAAABAgMAEQQSITEFQVEGEyJhcTKBkaEjQlJyscEUQ2KS0eEHFTNTc4Ki8BZjg7IklKPC0vE0VJP/xAAZAQACAwEAAAAAAAAAAAAAAAAAAgEDBAX/xAAzEQACAQIEBAQEBgIDAAAAAAAAAQIDERIhMUEEUWHwE3GBwSKRsdEFMkKh4fEUIxUzUv/aAAwDAQACEQMRAD8A9omlIa18o60uOSwJJBHUVyW99sw6aaU2sTANYWvsKAHkxAJtqD50n9MXz+FIijOYGxAtzN6QIjktbXNegCSk4JtrSBi18/hQUOe/LLamIwSmUDQne/nQA+JfEbnQClR4gE218rjemnhJLeYFj8KIozcXB05k/gKAHMS5AFutE7kFbczRiEJGm970ghmIuLAG+9ACziQDz9baUp8QB1PoKhYmYITcqnmXC/EE0xLxaENfvotR/eoPz2oAt1a4uKYDM17GwGm29MYXicOUWliPpIp/Om24pHHe8kdt9ZEH4mgmxLXEWBzbr086UuIBNtdapJu02FCtfEwZjyEinb0NMS9uMGCn04Nt8queXktLiXMZU5vRMv4p+vNiKeElyR0rK/8AHOGymxlOpItE/wCY8q5H29iAv3OIYtrpGB+LCjHHmN4U+TNdTU8lhpuTYVk5u2wJuMPN7yq/xpM3bWRvZwpBBuLyD8hS+JHmMuHqPY1qhgRrcc+VqGxSjrpvptWPbtfi2tlgjX1Yt+FqZ/r/ABtiAsQvfXKefW7VHjRGXC1ORt3xABG+vSufpItfzt6etYT+tcbdfpEBAO0a/nenYp8S2bPMwzcgFH4CjxYkvhZrkbjvRe3O16R+kAg2vsdbVmcDJIRdpHJPn0FTIFbu7Etex5/zp1K5U6bRdd+ABuSR0pMuI8JK8v5VUqhUrzNrWvRGCVbTW/8ACmEsXAxY+Xx9KTDjAQSeVQmUllPS/wCFdjiJTLbbY9daCLE+PFKfXzpqbGC2l/W1NxREnUEaW1N64Y2yZcu3OggnA0VxRRQAq1Fq7RQBy1Fq7RQBy1cVABYUqigAoovWV7QdqbZ0hcKENpZyLrGfsRj9ZJ5bDn0oJSbyRacW7RxwsEAaSZvZiQXYjq3JV8z7r1iuOdsyt++nyf8AJwzAW8nxB1v5JWO4z2tZs0WFBVSfpHJu8h6yvux/ZGgqri4Hde9mcKo+vIbD0UfkKonWSyR1OH/D5TWOWS5vQtZu2kVz3WGiP7TIZWPq8h1+FNntzJyw8I/6EVMYOaJvDh4JsSeoXInxPiPwqyXguKb2cNCnkxZj77kfhVeKb2NXgcJHJyv5Je5BPbJzvhYD64eP8rVz/iqE/wBpgYfWNZIz8QTVunZnGHePD/P8jXJ+zE9rGCNiOSS5SPc4/OjFPkiVR4R6Sa9F7ETB4/BS6JJJA3SQCZPeRZx8KuFwRQZ2jWSP+9gPeL/mX2l+BrIY+KAOY5c0Li3hlXTXYhwbW6EU7hlxOHIkgkJHVWJH7w1+N6RuL/Mh1w00v9NS/Tf5P7noWBx8JUFQrDqLG38KuoeKx20X5V5vB2wic/8Aiou7k/vorRv7yPA/obVfYC764fERS/syfQyfD2T6ipUX+kyTydqsWn36mg4ljSVJVQLeVZ/G8Wkjijk3EjugUWuCh3ueoIPxoxHD8axIYRxr9t5AFH8abw0ayzQQRsZIcNdnkt/aOzZnIHmSFWhRf6iyM4ZYdFmy7PD8Wovow8jbb10pAxEq+3FIPMDMPletiMRlUA787dSbn8ar8Vi/96GndJLczR4ibyaRQpjoid9fPSpKyofOkY3iXXI33lvVNPxrDr7cSjzRsvy0/Gq8Nty9O60ffyNTBMOVTo5K8+HbHAKf/wAmSM9CM4+C3NWmA7X4d9ExkDHkHJjPwa1WxbRmqU0zYlAdwDS0AG1VeGxbkXsCOqkMPiKkrjh6eun41emZHFosFp9FqFBODU9JABqRUlbHAtKtSY5Q2xuKWKkU5RSqKAOXovRRQAXovRRQAXovRVR2k4s0MYEdu+lOSMHa51LHyVQWPoBzoAq+1PaO2aJHKKg+mlXdbjSKP/mN1+qNd9vI+M8abEuIoh3cKeFQuw6hTzY8251I7UcYzkYeFjlW5zc2ze3Kx+05vboKOEcPYFY4R9KwGp/VIdmP7R5D366A5qk23hX9Hb4PhYwi6tXRfu+S92Nwwd0RFHGJZza0euWMcmlI5/sjU+XO/wAB2Iia82OlaaYDwoVKxqTsotoNeWl6tcDwdcJH4NQb946/SSM5B0tysfESx+JtZ8Q2AAa4YKXErEyK59jT2dTYkDXw67VEUo5E1py4jNuy2S0Hu4WNo4UeOMeElQCWa5uFAykAHa56nkLUrFymQHvFkQodI4ZFZiNQSVtsNNfOmZ1RWEivHGzBi2YeJiBayswKrcaHTTxb8o8WAJUsBHEjsLmNiWK65gGN7XYAEC223Kht3sEYxspN2775+g7jWZmKsmYIcqLG75htrK17AWF/EAb9LGnMfBkzSCYRsVVdcyhbZbnOfaOmnPU12eKOxQgZWYFxmKi7kkXN9b20GpOmlrU0eGwiwSNUfOB9Qm2YKxBXkdRr0PrTJcxHN7ZIhcR4bDiLyYgKFayozAhreJrgcizPe1jpa4B0qCOw+FiAaHEyRFr2IlBUkdQUA6aXFWnE43eQJKl4SQFYAEoSNGuPFqxFwbXuelITBxxwSCRxJHmUDJcMHBIOh8uu+WlxFsaMbKV3d20z19+hVY/s82U9+qv/AMyNbG3Vk1B9xI86zGM4AYSCjnu2OjLqPgdvlXpLO0MUYiBlT2mLe1ZtrDdfI1E4vwyNS5WxH62MchbRgOTDU+frurjbOJZGvitCrnHOz3XujEYlXiykqsyv7DZityN1IN7MOlWvDO2bQgZcKbjUDOqi/U6EsfMn0pMCLGzRSjNC+9uX2ZEP2huD7q0PDuHIboyqXSwYgaMCAyOvk6kHy1HKlxt5oarRjB4ZNtbdSjxH9JOPf2IoY/W7GoEnFuIS+1iSvkigfM1tv+Ho+S06nAFpXKQRjRR5vNweRzeSSZz5ufwFq7F2QDfU/M/OvT4+CJ0vUlzDALsNdSAOg3J6AX3P8qVKUmTKvSgsonnOE/o3Y7Lb10+QqyX+i5cvjYW56afE1oP63xE7lYWjgQLfPJYGwNibt6j6tVWKkwxb6WafHP8AZj0jH+Y6fAVaqe7M0uKeit5Ipj2cwmHPhxJD9ISxP/p/mauMDFjiP/DjFMv28QwVf9eYmlrxd4x9DFhsIOuUzSfvNYD51VY/i4c/TTTYg9Gchf3FstN8MdxP9s9I/MtiJla2J4gin+6w6iR/SyD8a0HC8aTYJG7f8zFSD4iJb/O1YfD497ZYkVF6KAPwq54WJLi5NHi8hZcM7Xkz07CDQXbMfIWHuFShVFwmQ2F6uVatMXc5k44WOXops0UxWKeYDc11JAdtaYkW7eEjNbY9KSslg1/CRuRQBLoqLCxzWubEc6aDtlvmO9qAJxNeZdueN+KaS/hS8EfuAbEMPP2Y/ca3nEMd3CSOSSEQt7xsB6mw99eOdp2OVIySSos3mx+kkJ/zsB7qSbsjRw1N1KiSKPBjIGmcZibHKPrM1gkf4D0BNb/gOB7gCIr3ksnjxMmoAuPFYjUWHhUdB56ZbAQE4pEA8MCpJJ5MSp19FI+JrYNi5BIpkZ0hBFl1vJYD2Qup1tc+7yrPFWV3udmtNTl4cdIqy6vn5jkckeUGKZ4oUYKbKbuxO5bqbHU7aaVySO8itJEFIZyAC2VeYLdWZt9fZA0puWZ+8Yd7mf6qgZVS5ANwSRmGa9hfUamuyy5mDAWiBMl+chB9r0upPmU6WFSrMqk3F279vn7AMK2ViQgDOzFZG0szHLp9U9dxe+l65HMbjvMkccSk5Euba6X0GmpIsNTYnUaKxOHHiLRuqSJnkcNmyW1VQD7tN9fKkmXO8pQFrxxsi6G+sp1ubHfb0pit2JLSFiq94jOt5GtHmYKbWCAiyaZdzf4athe77x2CrZSbKrAgBbqtzzADE+ZFMl2lGR87uhGexshYsbBrC5VADcggaG24pZZShU5jmkIIUau1/FoDtcEbjRbbe1C5kyulhXf0ETYKRpFngYaqMxJPIfZ5ggDTr6VHwMC55Sl5LjWJkYMWLC1+QAJOt76+tSv6wiieYAklbXtmOpIDZbOCLaX5eXOpE06yGNSxYNlcLmI9LHQ+Vif81GFNkqtUjG0llbW23fVERSDOsgdAIUAkRb2XQiyACxF7DemYg4AkIRnMiqjkgloydQLWuQbbi41pwcNkyysGjVs3tKGRtxo4A0H52paxgMgvndcwUKMq6nVrbXJIGY2uToPatGF6jurG1k76L0/sxqNmZ4GBGV5Dh21AeMOfADzIA0HStB2dxt1DX8UAKuObQE3+MT3P3XancfhDOrICDFYZXT9U6WAYaXBB1+6LbE1QYHGtpMvhmie0yfZcaG4+ydfjStWeJaF0GqkPBk/iWcfsz0hZVIBBBuLi3TypLTCoWBxkbRKyj6MnQX1hfnGf2fsn3VGfHXzEX0v6adaVw3Mqk9GWjYuwvVDiMT3shvqLnTqEsqg+WdmJFIxfEmKjxZQQb/OmODyZi5BJy7H/AKn86emsxKuSM7xLixllYEXRGKqORtoSetyKI5pW0Wyip3AOHd6NORNz53NabCcEAS5PI0sk2y2nOMIox0XCHfVmJq3wfZy2tretafD4UDKB0vSgfC3qPypcIzrt6EPC8Bt0qxgwajauMSCBm3B/DlSI5gqXuf4a1ORU3J6l1g2tVqkoAuazmGxRB52sd7VPimJS5bfly35VpgYaqLyiuI2lFWmXM7JADvQIBa1tDTlFADS4cA3G9H6MLW5XvTtFAGc7ZMO7jQ/rZUDfcS8zfKMfGvJExIlxV3Gigu5vte8jf6bV6P2+xXjUD9XBM3vkKQr8i9eYcMi7xcQf7wiIeQlkWHT0W9Z6z0R1vw6NsU+Sb9vc03ZPhhXDySySZJMSDIwNtEcjKuoOgDLzG4HpeKcqKxiWWVCLHMdjsy++xt69LlniWAt3jOcsZiRFIF7EsGGgN7LbptamZCXYk3yJKgRlJXwswTKrLbQKUP7vTWLvQs8NKOK9++7jkygQ5REkTyMV8PiOUnUk6kWDFjrplW9iRU9WjSaPIQY+7sCDf2DbT3OTbyqLAAhvGpkaVyFMjM1kW+pY62A1AuPb9KaxMJzBlHdSFjlRiGzWG5y7EhrdT56MGvYqlDG79+7GIwGWR41kxBkYAq49k+0CwB8W+mw01pXEZfFnWweExo9tFOYKrAW2AYj0y350g49SyAwurocwVcgUk65iQwDbe0Mu1SIIi7fSBIlvmEd1uzb3a2htb2RfUAk+EClWTLpyUtu/66DU+OQurvNkEdyY3K2vly+HUX3vcZvcTYd4pig14EJQsGJa4FgAfC3S4UkmofEcSjRq6jxZihIGUP4GLWFzoLDc3GvWp2KW8i5ggjcZcxFmYsWUhT19nW2goemQU8p2mtBJabuTlyOCEIHhOdcpzqoGp2Hnc+VEWGEbq7qUyeGJRc588bEqxJJuGZrk9QKYxWHQRpmIhyMVQo3e/tHMQRbxH+Qp7Ek99JZld9GiQ3JVuov4dFubeQpNC5pPJddrct9PP1OwT3izIPFKCcrNa3IlWI010utict77mm1xyKuZCW7sXZUDHMSCBdj9Ua36/G8HiPEJRhlkc2kEgAzC2lmG3S2Ye7oahtx6OVQCwgfNmJscrNa1+8UE/G3O5O9O27ZFMIQjNqXPbT+UWPdWjVIWYPKVkXNoAcpslxz9RbbSqbtbGcPOuIisyvdJFGz2FvjYMP8Ap1dYZFMneLMXOUBsq3vZSCc4LZSb6HQ71D4rwCSZVSMKiIS3iJZmJBFzYW5nYnntoAJc0FaaejzWfr3YreGcTMLCaBs0T6EHUeaSLV/h2jm8SFtd4r3Yf4bfrB+yfF96sDiMPiMDIWKeBjZl3ST38m562NXWCxCyIZIDdR7aH2k/iPOq2nT8jVBw4vJ/DPnzJ/E+6tcPmFjrtr0I3B5eVPdj8XcMqjXxjfyzD/tNUfGIHxEZKa4hRe39+BfT/FA2P1h4TraoH9HHGSJzm28LeoBF/wDSTVsWnmjBWg4S8Oepv+yMBVZhawEz29DY/g1aDKALX0qu4TBllnj6OD8Rl/8Ab86tlwvWq5ZMSnmlciSyDSy3t1JB+NMlmII2v0qZK6Luagz8UA9lfjVUmzVCHJA0ZJBN9KSqBb3O/nVfPxBzzt6VGzk7k0qZo8NtGgw06g6VcYFVPL51k8K2tafhbbVqps51eCRo4jpRSYTpRWg51iVei9FFSIF6DRSJpgqlmNgNSTQB5728k+mm8o8Mnxklf/21guzcgESsdu/w9/e5P416Tx/BxzSMXZ1L92SqrnYBA+XMNFjvnJykk+lZlew4CZIJs+qnupUEchybZCTlYjoDVE4tyTOpw1aNKnKL1aLnFhJHmtnZgiqyAqul1OcMdNLDcbn3VHx7ZVspuM5PPwiFQQoPOxVNdjnO9WPDuzkWIBZsTOW2kQ5I2BG6kBb6GpEvZTCKLuzv0LyOfle1Th3Yrr3WGKZVYlY1jKPNkARMyj7K3FgSbZm8P7tV+J4tDcOhzSeNwWIORtAoIA1NkFjyuK0KQ4GM+GOP1KA/M1KTtHAnsqB6AD8KV4eZZCdW2UTOY3GPN/ZwylgqsjLE/wDabncAW5eYve+lnoeGYh27xsG/eWtdnVQdLXszae8NatEva9DsKkR9pgdgKlOHMrfjx0VjLv2NxT3dhGCq2SIE2VTuAbWueZN7+mlQsXIY4o2kRu9gYCxNgCANW6jwg9Lt6it0ONMdhWb7Yu5iaYMFeMX2BzKNSrDYi23MHa1S0mshKVaUJrGtyowGAvEWTKyyNe0q3C2zC4W/jNzlBFqb/SZWmLwwpqAO+ZiAQBa6INSvmN7chSOGcXeRGecr3SaDKpGbrux2BGg3za3AIqUMeWEiZlBsGbMpCIugKk+2zEMNT6edV5RNzdSreT09dCUOINmVQAwsfECfG9m8Ia5+yb65V23NzWpgYxM05S3guUI1DAXJI+1Yqt+uY7mpBwpbPGAI0BCRH6zLq7hTe7ZhbnbUX51TdpONnD90VFpWkMjpmzeEhgVJ5XzAabFCRtUptlcowjp2u+W5aRcUZsOZMyLIzlEvysBcKxvcm51On5RIsJKZI5RpI1u8S9jo5RjlP1SBfTrUuOSLHQLkfKAdgBcG2qsuwOvL1FxUePCt3mdlluiZGUqWL3XIMjDw21v5W58kkmtTTRqQcZYcnnda66LyJSZn71ZgrQm+WQlSpGa2VuTa+8WPOxGJ43wt+HTiaG/dk7HW1/qt1BANiehB1GusaAWWHKe5CMztcMVaxY+MDKCDYW21pcpTExOjLaJkGUki5XZiRvdWUG+1wtWRexlqwt8cf65evNFLisjpHiIdEk6fUcWutV88CpPFiFFlkbJMBsHa4Dejj/UD1FRuxeJKTT4CU+2WVf2ZYyQLetrVa4ZBmMcmiveN/I30YeasAw9Kq/65dGbm/wDK4fF+qJtuFzEzxt/ewlT96Pf5qfjVlMSedUXDZSgUt7UM6E/dlGRvdnB+NaLFx5SasqczmUrKTRWSxVCmAqXisQo53qpxHEhyFZJHRhdnX9KZY23NQ5saxplQTuarNGF2zLrCTC9ajhUu1Y3BkA71rOEPtWykc3iUaqA6UUmA6UVrOUT6Ki4nEZTqcqgXJP8AvSquHtjhvEDKDl5hW5+oobSEjCUvyq5fVQdoOJZb2t4CLX2MhGYEjmETx26legpDduMNt4/3Lf8AcRWS452hilGWz2Pe3IMYN5Hvpdj9UKPjSOa5mulwlVtXi7eRU4/jBlikyZlClTmJ1fMxUlvU66dD0qJxCWWEQpmbMiZnXXcsWAPUgBRfrenUxPcRjuXuZWJzFQCip4QANfFmZrnyFqmRSxAYfvu8eUC4Glru5Zc/UgEG1Zc283mdxONNJxjeN3Zb6F/32YmQazwDxW3kRQCyt1dAQb8wefKTicakiBlViDr5a1QcEEsc8ztm8JVwSLBiC17HY5kJGnUVf8MRUeWIeyDnjvp4HGZbelyP8tX6o47Sp1MKdyhxaE/U+dVzI32R860nEZQNrDUcr1T4+caatqQNNKyyjmdijNWsyNGWHQe4fnU2DGEbv8P5VVTYoC9gPfc0wcaftH0UW/CkWIvkoSRr8LjBzJ9/8652lxCNg5lXVih1v8flesnFjGv+ddxfEmKtrddRYc/WtEJczmV6Kv8ACS8FY4OErGZGBFlG2bxC7AbjPn6eemlPNjImMysuZQoaWQNq7JkUZTsAWzepNVPBzi4lIWMGO2qsQvtdNbi/Qj060/Nx+TCx3XCZRcHMJFYXvYEkIW+Y30p2sxY1Uo2tntmX8MRcLK65JApCqCfCD7IC/ay+Yyg62JFV0cMffWEBkOazylQQDtoSuyjkLABdBT3A8e74cSObu+bKBsCSbKB55F8zYknWq6OSaRReRiySC92C5g1tByuMp086JO1rEUYOpibtbRa5Fvh8bC7ERkFhysRe3QmxuNxr/KJjMdG7d2WVZ1BKZ9Lg6XC6ZgbW0BIN7hSKiyY4l5ZDGO9i2bxkZc3d6i9i1m06g09xDARytEzqjSRt4lNmAYobgjyYKbdQetSpXyIqUvBkpL63z+wwuCdciBQqE5nytsxIFxnNyMoGmo1O5qbHw45u8YCOysiqoIUK3IEgF21Y2UW8Qrn6e0YJk8CkkIviUmx38hy21piXGSqHLIIyoH0hBcakWUm5J35dDpSpRQ8nVmtvvf6mW7T9k3jZsZE7GQO0rKbfaLkpbp0JOgJvoRVrxxhIEnT2Z0V9Ng2zD4ip/wCjss2fOGilF7kiwsLrudddAByJBqJHhAMK8IvbDy+C+4jmGZQT5XA91LUvKN7F/BtUqyV7qSt35MuOHS99CW5yQOD9+LK4Pro3xq3xuOLrGwOjIp+VUvYkABVOtpre6RCn40o4zJBEBuAy3I+yxH5U0s4XMeHDXwi8SRa5qnxWPRed6RiHLgEsTf8A3tVbYXbnasjOpCK3Hn4pf2R8a4J3bc1zvBfb5b6VxZM3lalsX3RacPGtbXgvKsXwtfEPzFbXhkmmm/W1a6RyuLkjV4faiu4caV2tZxxjj0TtBKqjNmjcAeeU6e/b315hi+IqZrp4VkQkWPTxgnxKL2LjUgXNexEVkOPdj8ChMzxMWY5QiOy52c7BcwAvbW1tAb86rqQctDVwfERpNpq99DzfH8RhVlJYHyurH8G/7qgSdoSBZUca9Lbb7mt2vaSDDNkw2BRJAL3ZTm21Ba1yR5E9azE2JaSSVyAO9L5tRpnbMQDYka+lZ2orVnchLia2UY2Xmh/ARsIY3kw/eMWdhfMQqswIzZdDfU5TU3GTrGqSyI3espOW/hUrzI3B0Gl/dVDLxIxAKksmcjKiqx3Y6BQSRqTyFaLEcFVWWSaQZEVQ41uzKLW9CfedetwybaujPOEac1Co766Xu+nqOwySNi3GY92qbaWFwtgfeatUkAeFmuLQuu9793Iyi3uNUEuOfERx6Wzz2YLzVbOCT0CsSTtoTVjxjEWaFRv3BY+XfOzi/uAqyLyZgrwwuN7Lay6fcr+L8dDEhRbXSqSfFtIRe4sb8qlSqq1FkxHTSs8r7G2lLI4ybk3Hv/GlfpAXYHYc7bVBxGOVTYnxHYDVj6L/APVV2LxspHgsp3ykgsR67L8KaMGRUrJZFtNjAtiTbXQfwG5qVwDiKuWlIPcxm+tgWa5AAF+oPn4SdKxD44XOVX7wi13+r1JN7m1elDhogWKJCncgMMrFbu2qjw7kkhBp15XvTtYFcpjLxpWbsh/FYlgrHv0UlrKqg2B1OVjbpre2996UWaYuHYNH7BB0ytYBwAdbZcx9ADvTTI5QBYoHYWEqXU2Fsq6lrLoOR3qQ8Zae0gCqt2jIKrckAWK3u2++3hteoTZbOMVFpdeV8rdL/wAELCYXNgogziMod2NrFSwO3O4OlP8AE8OziTPkWM3cOLXB0tmG50NtudMNLEYplkBKxyNe24LESX+Ew/dakmeMTu4aRGTwsuniuMinMSLDnY/ZFTMWgnqtr7eR1JWiXMrg2iXKNVzEOAzlfa0HhudTTuCw4jUte4kYOnUA5TZjsTuNL7Uxw0F2sXEqgP3rMBc3NlU38VtL9Pa6VKx8Aly2Yr3bqwCgW+j1AYW1XUXUWuANRqKmCvmLxM8Lwc9X9Mv3EY3Gy98AsZAAAVyoOU8yG5DkTyt5VBllSNwZWbO2rKtmWxuLN687V3imGFy7MSGXuygF2J0K2O31VJ8wRz0WcsQykxBVBEZezMzg6sbAhQDfTrbpekd7s0U1Hw44eVssu/l1CWN5foxGMireNlOVRp4dTob7W5fOpAgs8qtu8Bv6xsG/GQ1AxQd4ss0sauxuliTpc75Ra2xFqclf6fKdSmGe/qSiX+MbfCm2bKmmpxS57X6Z3fPfqTuxf6wnlLhj/qYU3xJgsAve4lmX4SPXOw3tT9C+GHvLtTXaNrwD/GnPu716hZ0iKqtxjXVlWcRYC3S1r1VviDmbzPL3V0i4pIjrI2dWEEhzv7kb6XqRARbn8vM0yiVPwkGtRG7IqNJFvwmPMw0PvPWttwvDtky5dv8AelZ/gmD2rc8OhsBW+ksjg8TNXLCJbCinVFcq851xyqTtbCxgDqpYxSJJlG5C3vbzAJPuq8pJFDVwjLC0zxOfHticQBCj4jLnJCrfVgVAJIKqPETqPq1B7S8FxkAUzZYg65gqnOQAwVgW2BAYGwJ3r3eKBVvlAF97AD8Kr+P8KSZFLp3ndtmy/aFirDzupOnUCqlRitTo1PxGpN2jkjxrs72amjUSBQ0zk+I2IiUgC5J2bW+2grSYjDtIJ1disQVFVnFhmX2nHO343tTXGez7mQLGdHAJYNYMptaW31vCdba3B6iu4zgk0+Iyh7p4bRgkkqABcrbKv3iba89jW76WNUZQsnjSdr3tnqv39vMl8NiBkOHQZYIk+lc2vqQzm/3cw9XHK1VfFuJd5LJJzc6KNSqgZVXoLKB771a43PMGw2EQy3a88qWWMsDfJ3h0yqd92a21V3ajsFNBgzN3typHeJGCAqHQnOfExByk7C19OdWWbVjE6kU8T76+pmMdxNEPiNz9ldW/l76q24mZEDKcqtYDLq1ybak6DntbaqzGwlcrgAW8LjoRsfft8KaweLEL5W/s3OZeeU8/gbemhqFFXsWyqtxUlpuWck4UEBgt9iovp5tuSeddyBpFtmLC3j0sfM8tdqR3JAXIQy73a3P8rcxVpwbs6caTJIxXDqTsbd4RuQToFG1yOttzaSrJv4Sk4z3Yl+jYNZQHYarmudFPMAZRcaEg771vOE4gzYKORLGVFy3JAy5fAx1NrgKrXO2YHcinP6pwK2j7lTdcwbIbFbXuGJudOYNN8L4ckSu2Hu8DkhojckGwByXN7kEXQnXQqbgAq2nkXRUqdp2yy173Q+0hlMgtng3HdABswIA0Avck7sDob1Hx2NijZCUkknRBaOMmVueUmwtsbhjpzAYDWHP2uwWHRu5JeR9MgzlidQFJYDILk3567X2tUw7xRhUUNNK5MjEHKG1zu3kCCBfZVUDUaqo4Vdl0quOWGGS+W2d+8zK8D4tPDi3bFRPCmKbTOpVVcaILsNspy39CdtNJKXiQ97KMpawYxmRiNTle4ABB2BO5PSkcZhSSJ0nWMRkKRkYZj4gFawFl5m+oszDW+iMAcRAlrjEx2GVrhXy8g2Y5H02OYHre1hLtISOKks1k/wB/Jlxg0TJcKVDDvGB3YuTlU+W5I5KpGt9amQGZAxUqhJse9WOwzWzsGGviJsNdidSbmNw/jLYl8SsivAseVTm9sFlkYsRyNkWwufU3vUg5GkWwkkMoRrlsuSNdr/ukm9RN7DUFm5vX6E7CtHKDl8Ria9mvcZb+LzKkFj5Fm3vbP4qIQqqTDNcl7q1ioNhZW2JJGa3LTnU/CSsjK9wgUysFiJa9lDBrgkZrndjso5VZR4jMgcCwIzaEW9Stjl/y3qLY/MtdR8NK6zi+u+e5VKVV8pitBGveKzlwE8IbM9zqNNraWOhqv4Lju+jxeK1yyOkMV98iaknzO582NZntp2smmZsNkMYVirrcMzMDtcaZbi4Avc2JJsLaXiMf6JhYsPzhTNJ/iOLsPdtRNYY25hwsvGrqTVlFXffU039H6fRNIfrYka+UMecn43qq43N9DCOZTN++zP8Agwq74TCYOHIuziEnz73FNZR7kPyrP8aIMmUeyllHoosKaWULFFN+LxDn5splPKnVSnREB5ml93zNY8J1nOwQx9KtcBGAfOqf9K5DQdaueCoXYBQST01q+EDFXq2RsuCx7Vr8FHpVVwPgzKAXFvLnWgRbVrirHEqzuxQortFOUHa5SJJgN6Ujg7UAKrhrtq5agCkxnZ/MfAUyE37uVM6hju0ZDKyE87G1Lh7OrlKvlyH2kjXu0b71iWb3tbyq4tRaosNiYiDDqihUUKo0CqAAB5AaCjEQK6srAFWBBB5gixB91dEgvbnSqkU+fO2fZo4LENGbtGw0P2k5H7ynQ+gNY+fCW+jc76o3yv79iK+lu1/ZuPGQGNzlcaxva+RrdOYOxHMV4o/ZRu9OHxH0QRgGaxPdE7EdUbSx/hVclua6FT9L0ZhEiYEq1wAdVubE+m1epdn3D4XDWy9yAVlBYKL3IN9RfxG9h9oaa1T8c7OkgQSgRzRj6N/quvLXmp67g+d6puzfGf0SVoMStonPjBv4W2D6a2I0NuViNVAqrFj8zf4L4dp6xej73N6cRmGeS6SSsUWw/syLKWBNiNNLDzp1pDEBvn1Re9JUSXN2bKBbewBY6088h7zvJMncoFKHcq1gBlsTfcG5uCLb1XywxAR97KWu5cMASLZlGU8xe1yeRBpLWNMZKaXLks9vZaorOMcKhmngnUASrNF3gGoa7XsTazMCvtcxe+oq7xqRsXVpGBEa57DQIpBI9WJHwqtxUlyngCsuKiL22JbvY7+Wsqabc+dTocSrSzLHEpcKPET7R8PtA6ADQ/5aZvIoVPDN4U8uq5oisVaIOkDspZFVSSRljAsdBc7233BqT+kzrE1srP3hC+JB4RbYZrciAOnLamWxNpIFkGaXN9VsqoC2mi6GwBbpbrXMK2YQoYkzM0jEldspN2A6kga/ClWuRpmrxV0mteeWfXp6i5cOI5J2KghkQkbg90J1tp+w8VcjxDMkTEhBkZzCinxhc3TQKQBa9/aNO8NKkWVzKwJBJ0ObNe2pOhAFiT9W/lUbE4Eibvu8jUZCI8xIs2TKthbQDemldq5mo4VJ03tp12tbrrzGoZGzRpL9Hm7wd2q5RlYWUZVFg2YE6i/Xzk8NuXd11hyKqC+vhsAuXcHe+muYdajLF3aKVHfTZSoIzFFBZiTmsBfxEXJ50Yl98Nh7IRrLJ4iIQRqxJJOewAVNxoTay1EMndlteaaww3y/fl8rGd4bw5ZMfPjWAMGHcBeksqgKoHUXXOfd1qbhMC2MxSRuTlJMs7dEXVr+uw8zTs8igJDCpESeGNBqXY8yObMd61XBuELhIGMvikcr31tSx+ph09SdfeelQvjlfZaBUS4Wl4X6pfm6LkSeIYi+UbH+3cdLjJAvuF2tWXlh1rRvExBL6yOczkdTsB5KLAelVc6jNlF2c7KoLE+4a0888jNw/wAKxMrSgHmarcTMWYKoLudFjQEknyA1NbzhP9HM+IsZ2/R4z9RbNIfU+yvzPlW74N2Zw2CX6GMKfrOfE7fec6n028qI0rhV41RyWbPNezf9FeImIfFHuE+wLM59eS++58q9O4R2fhwq5YkAPNjqx9W/2KtBXFIO1XqKRzJ1ZTebOAV0UVx3AFzTFQuiuA0UAR5F8XhNmtselJWSwa9lI3Ip+SEHegQC1raUAMwsQ1rmxHOmg7Zb5jvapS4cA3G9Aw4tble9ADaXD2uTpfWmlZsmbMbg7VLMYvfna1Mw4QAC41FACHezOfIflSoWa43IO97fKn+6Fyeu9cTDgG4FACMZsPUVU9pOBCfIQQsoPhYi4I5o4+sh6e8VdugIsaQmGUa2oA8tx2G0aHEKwVNdPE0F9Myn68Z6/HWszx7gegWXxpYd3PHre46n/tPzr2jjPZ+PEL4rq41WRdGQ9RyPmDoedYTiHDJMKxWRUKMbWNxDL5A/qX8joTsapnDdHS4bi7fBPNPZ6fwzznh/HJ8D9HOpmwzHwsuuUE7C+ltScptqdCNb6rh0+FxMeWNjcEkKDZxe2mVgTbTkCN9aXiezQct+i+19bCy+0PuE6MPn61iuK9k1ZjlLQSjdHva/4iqcdspnQ/x3L4+Gl6aP+fM2kkjZJQy93FGoKMWDEFbG5POxCtfTUAc6h8Q4gGw6SQ3yzEF7eQFlPTLsR1HmK8+4nwjHKLOZXTydnX4XpngnaOfBvdblb3ZGzAHzHNT5j5irLJqyZkUp0qmNxt0PThKxMkaAZ1TKzWAJP0YIJ5AAsOVdSNhkRHBVHDSnNYCxBsL7gWPLUiqzAdv8PNHkZmhZt8xI18nVSD7wvpUwTRd2Ew8wXW7MLSO3uQ3A1P1edK42zLoVsWWnpdef2RI4RLGM0UQZwti0vVrgC1trcvuk61TdoO2AilaJ4llU5GNmC6sobUFWHPNpbRhz1qfice4TIlo1+3KASdLEiIHxMer2HVTVNg8FGrkxRvPOxuZJLuxJ3IQc6jHGKw6+RL4SrVm6n5Vzl9fUnYXF4jEKpIXBwDYi5kIv+rvtf7QAPnTqSlgIMOjBdbIu5PNpDzPUnano+zszMDiHMV9kHjlbyWME5ff8KusNgFjPcojZm/URnNLJ54iUaIPL8Km0p66EurS4df63eX/p+wjgnDVgHeNIC4BDyjVUvf6OEfXc7X/AVK/SrtqGLqfooV8TAHctbd25nzq54f2LmlZWxDLGqiyxx28A6JyB2u2pPlWrwHBIsOpEMYBO5NyW82Y6n3mr1HI5VStileWZlMF2WnxBzSt3MY+oti556nZfma0fCOCRQRkxLlJBud2P3mOpq1ghyrb40oQgC3KpUUimVSUtSOrElRe3hvSCxKNc38X8Kdlg2sAQPUfOuxYbwkHmb6UxWINwQLk5gfw5UiNisdwT/DWpZiFwem1JGHAvpvQA1GzA87W52pqS5S+bfl76lxwBdhSThF6UAOLRXbUUAdorlFAHaK5XaAOV2iuUAdooooAKKKKACm54FdSrKGUixDAEEdCDvTlFAGN4t2G5wEEDaKQkZf8AClF2T7puvpWb4ijrZMSoa2wxIykfcxC+E/EV6tSTGCLHUHkaVxTLqdacNDyOLg0J1WPEp5wyxzL8NSaal4BG2hlnX7+FJ/C1enz9l8K/tYeEnrkUH4gA1HHYvCjZHX7s0w/B6qdGJtj+J1lq3353PNB2ciG07n0wbfxp3+oA3PGOOixCMH416KexmH6zf+Ym/wDnXR2LwnOLN995H+TMRR4MRv8AlKuz+n2POV4Th49WiQEf/s4gH/00Ovwq7wmEmdcsMcmTpFGuGj//AKOAxHot63eD4PDF/ZRRp9xFX5gVLtTqmkZKnF1Kju2ZHh3Ypv1jrGp3TD3Bb787eNvdlrR8N4TFh1yxRqi87DUnqx3J8zUyirLGZtvU5au0UUEBRRRQAUUVygDtFFqLUAFFcooA7RRa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endParaRPr lang="pt-BR" altLang="pt-BR"/>
          </a:p>
        </p:txBody>
      </p:sp>
      <p:sp>
        <p:nvSpPr>
          <p:cNvPr id="19472" name="AutoShape 19" descr="data:image/jpg;base64,/9j/4AAQSkZJRgABAQAAAQABAAD/2wCEAAkGBhQSERUUExQVFRQVGBgaGBcWFxcYHRgbGBcXFxobGBccHSYeHB8jGRUXIC8gIycpLC0sFR8xNTAqNSYrLCkBCQoKDgwOGg8PGikkHyQqKi0pKiosLC0pKS0sLCoyLC0sKiwsLCwwLiwsNSwsLCosLCwsLyktKSwsLCwsKSwsLP/AABEIAMEBBQMBIgACEQEDEQH/xAAcAAABBQEBAQAAAAAAAAAAAAAAAgMEBQYBBwj/xABJEAACAQIEAwUEBgYIBAYDAAABAgMAEQQSITEFQVEGEyJhcTKBkaEjQlJyscEUQ2KS0eEHFTNTc4Ki8BZjg7IklKPC0vE0VJP/xAAZAQACAwEAAAAAAAAAAAAAAAAAAgEDBAX/xAAzEQACAQIEBAQEBgIDAAAAAAAAAQIDERIhMUEEUWHwE3GBwSKRsdEFMkKh4fEUIxUzUv/aAAwDAQACEQMRAD8A9omlIa18o60uOSwJJBHUVyW99sw6aaU2sTANYWvsKAHkxAJtqD50n9MXz+FIijOYGxAtzN6QIjktbXNegCSk4JtrSBi18/hQUOe/LLamIwSmUDQne/nQA+JfEbnQClR4gE218rjemnhJLeYFj8KIozcXB05k/gKAHMS5AFutE7kFbczRiEJGm970ghmIuLAG+9ACziQDz9baUp8QB1PoKhYmYITcqnmXC/EE0xLxaENfvotR/eoPz2oAt1a4uKYDM17GwGm29MYXicOUWliPpIp/Om24pHHe8kdt9ZEH4mgmxLXEWBzbr086UuIBNtdapJu02FCtfEwZjyEinb0NMS9uMGCn04Nt8queXktLiXMZU5vRMv4p+vNiKeElyR0rK/8AHOGymxlOpItE/wCY8q5H29iAv3OIYtrpGB+LCjHHmN4U+TNdTU8lhpuTYVk5u2wJuMPN7yq/xpM3bWRvZwpBBuLyD8hS+JHmMuHqPY1qhgRrcc+VqGxSjrpvptWPbtfi2tlgjX1Yt+FqZ/r/ABtiAsQvfXKefW7VHjRGXC1ORt3xABG+vSufpItfzt6etYT+tcbdfpEBAO0a/nenYp8S2bPMwzcgFH4CjxYkvhZrkbjvRe3O16R+kAg2vsdbVmcDJIRdpHJPn0FTIFbu7Etex5/zp1K5U6bRdd+ABuSR0pMuI8JK8v5VUqhUrzNrWvRGCVbTW/8ACmEsXAxY+Xx9KTDjAQSeVQmUllPS/wCFdjiJTLbbY9daCLE+PFKfXzpqbGC2l/W1NxREnUEaW1N64Y2yZcu3OggnA0VxRRQAq1Fq7RQBy1Fq7RQBy1cVABYUqigAoovWV7QdqbZ0hcKENpZyLrGfsRj9ZJ5bDn0oJSbyRacW7RxwsEAaSZvZiQXYjq3JV8z7r1iuOdsyt++nyf8AJwzAW8nxB1v5JWO4z2tZs0WFBVSfpHJu8h6yvux/ZGgqri4Hde9mcKo+vIbD0UfkKonWSyR1OH/D5TWOWS5vQtZu2kVz3WGiP7TIZWPq8h1+FNntzJyw8I/6EVMYOaJvDh4JsSeoXInxPiPwqyXguKb2cNCnkxZj77kfhVeKb2NXgcJHJyv5Je5BPbJzvhYD64eP8rVz/iqE/wBpgYfWNZIz8QTVunZnGHePD/P8jXJ+zE9rGCNiOSS5SPc4/OjFPkiVR4R6Sa9F7ETB4/BS6JJJA3SQCZPeRZx8KuFwRQZ2jWSP+9gPeL/mX2l+BrIY+KAOY5c0Li3hlXTXYhwbW6EU7hlxOHIkgkJHVWJH7w1+N6RuL/Mh1w00v9NS/Tf5P7noWBx8JUFQrDqLG38KuoeKx20X5V5vB2wic/8Aiou7k/vorRv7yPA/obVfYC764fERS/syfQyfD2T6ipUX+kyTydqsWn36mg4ljSVJVQLeVZ/G8Wkjijk3EjugUWuCh3ueoIPxoxHD8axIYRxr9t5AFH8abw0ayzQQRsZIcNdnkt/aOzZnIHmSFWhRf6iyM4ZYdFmy7PD8Wovow8jbb10pAxEq+3FIPMDMPletiMRlUA787dSbn8ar8Vi/96GndJLczR4ibyaRQpjoid9fPSpKyofOkY3iXXI33lvVNPxrDr7cSjzRsvy0/Gq8Nty9O60ffyNTBMOVTo5K8+HbHAKf/wAmSM9CM4+C3NWmA7X4d9ExkDHkHJjPwa1WxbRmqU0zYlAdwDS0AG1VeGxbkXsCOqkMPiKkrjh6eun41emZHFosFp9FqFBODU9JABqRUlbHAtKtSY5Q2xuKWKkU5RSqKAOXovRRQAXovRRQAXovRVR2k4s0MYEdu+lOSMHa51LHyVQWPoBzoAq+1PaO2aJHKKg+mlXdbjSKP/mN1+qNd9vI+M8abEuIoh3cKeFQuw6hTzY8251I7UcYzkYeFjlW5zc2ze3Kx+05vboKOEcPYFY4R9KwGp/VIdmP7R5D366A5qk23hX9Hb4PhYwi6tXRfu+S92Nwwd0RFHGJZza0euWMcmlI5/sjU+XO/wAB2Iia82OlaaYDwoVKxqTsotoNeWl6tcDwdcJH4NQb946/SSM5B0tysfESx+JtZ8Q2AAa4YKXErEyK59jT2dTYkDXw67VEUo5E1py4jNuy2S0Hu4WNo4UeOMeElQCWa5uFAykAHa56nkLUrFymQHvFkQodI4ZFZiNQSVtsNNfOmZ1RWEivHGzBi2YeJiBayswKrcaHTTxb8o8WAJUsBHEjsLmNiWK65gGN7XYAEC223Kht3sEYxspN2775+g7jWZmKsmYIcqLG75htrK17AWF/EAb9LGnMfBkzSCYRsVVdcyhbZbnOfaOmnPU12eKOxQgZWYFxmKi7kkXN9b20GpOmlrU0eGwiwSNUfOB9Qm2YKxBXkdRr0PrTJcxHN7ZIhcR4bDiLyYgKFayozAhreJrgcizPe1jpa4B0qCOw+FiAaHEyRFr2IlBUkdQUA6aXFWnE43eQJKl4SQFYAEoSNGuPFqxFwbXuelITBxxwSCRxJHmUDJcMHBIOh8uu+WlxFsaMbKV3d20z19+hVY/s82U9+qv/AMyNbG3Vk1B9xI86zGM4AYSCjnu2OjLqPgdvlXpLO0MUYiBlT2mLe1ZtrDdfI1E4vwyNS5WxH62MchbRgOTDU+frurjbOJZGvitCrnHOz3XujEYlXiykqsyv7DZityN1IN7MOlWvDO2bQgZcKbjUDOqi/U6EsfMn0pMCLGzRSjNC+9uX2ZEP2huD7q0PDuHIboyqXSwYgaMCAyOvk6kHy1HKlxt5oarRjB4ZNtbdSjxH9JOPf2IoY/W7GoEnFuIS+1iSvkigfM1tv+Ho+S06nAFpXKQRjRR5vNweRzeSSZz5ufwFq7F2QDfU/M/OvT4+CJ0vUlzDALsNdSAOg3J6AX3P8qVKUmTKvSgsonnOE/o3Y7Lb10+QqyX+i5cvjYW56afE1oP63xE7lYWjgQLfPJYGwNibt6j6tVWKkwxb6WafHP8AZj0jH+Y6fAVaqe7M0uKeit5Ipj2cwmHPhxJD9ISxP/p/mauMDFjiP/DjFMv28QwVf9eYmlrxd4x9DFhsIOuUzSfvNYD51VY/i4c/TTTYg9Gchf3FstN8MdxP9s9I/MtiJla2J4gin+6w6iR/SyD8a0HC8aTYJG7f8zFSD4iJb/O1YfD497ZYkVF6KAPwq54WJLi5NHi8hZcM7Xkz07CDQXbMfIWHuFShVFwmQ2F6uVatMXc5k44WOXops0UxWKeYDc11JAdtaYkW7eEjNbY9KSslg1/CRuRQBLoqLCxzWubEc6aDtlvmO9qAJxNeZdueN+KaS/hS8EfuAbEMPP2Y/ca3nEMd3CSOSSEQt7xsB6mw99eOdp2OVIySSos3mx+kkJ/zsB7qSbsjRw1N1KiSKPBjIGmcZibHKPrM1gkf4D0BNb/gOB7gCIr3ksnjxMmoAuPFYjUWHhUdB56ZbAQE4pEA8MCpJJ5MSp19FI+JrYNi5BIpkZ0hBFl1vJYD2Qup1tc+7yrPFWV3udmtNTl4cdIqy6vn5jkckeUGKZ4oUYKbKbuxO5bqbHU7aaVySO8itJEFIZyAC2VeYLdWZt9fZA0puWZ+8Yd7mf6qgZVS5ANwSRmGa9hfUamuyy5mDAWiBMl+chB9r0upPmU6WFSrMqk3F279vn7AMK2ViQgDOzFZG0szHLp9U9dxe+l65HMbjvMkccSk5Euba6X0GmpIsNTYnUaKxOHHiLRuqSJnkcNmyW1VQD7tN9fKkmXO8pQFrxxsi6G+sp1ubHfb0pit2JLSFiq94jOt5GtHmYKbWCAiyaZdzf4athe77x2CrZSbKrAgBbqtzzADE+ZFMl2lGR87uhGexshYsbBrC5VADcggaG24pZZShU5jmkIIUau1/FoDtcEbjRbbe1C5kyulhXf0ETYKRpFngYaqMxJPIfZ5ggDTr6VHwMC55Sl5LjWJkYMWLC1+QAJOt76+tSv6wiieYAklbXtmOpIDZbOCLaX5eXOpE06yGNSxYNlcLmI9LHQ+Vif81GFNkqtUjG0llbW23fVERSDOsgdAIUAkRb2XQiyACxF7DemYg4AkIRnMiqjkgloydQLWuQbbi41pwcNkyysGjVs3tKGRtxo4A0H52paxgMgvndcwUKMq6nVrbXJIGY2uToPatGF6jurG1k76L0/sxqNmZ4GBGV5Dh21AeMOfADzIA0HStB2dxt1DX8UAKuObQE3+MT3P3XancfhDOrICDFYZXT9U6WAYaXBB1+6LbE1QYHGtpMvhmie0yfZcaG4+ydfjStWeJaF0GqkPBk/iWcfsz0hZVIBBBuLi3TypLTCoWBxkbRKyj6MnQX1hfnGf2fsn3VGfHXzEX0v6adaVw3Mqk9GWjYuwvVDiMT3shvqLnTqEsqg+WdmJFIxfEmKjxZQQb/OmODyZi5BJy7H/AKn86emsxKuSM7xLixllYEXRGKqORtoSetyKI5pW0Wyip3AOHd6NORNz53NabCcEAS5PI0sk2y2nOMIox0XCHfVmJq3wfZy2tretafD4UDKB0vSgfC3qPypcIzrt6EPC8Bt0qxgwajauMSCBm3B/DlSI5gqXuf4a1ORU3J6l1g2tVqkoAuazmGxRB52sd7VPimJS5bfly35VpgYaqLyiuI2lFWmXM7JADvQIBa1tDTlFADS4cA3G9H6MLW5XvTtFAGc7ZMO7jQ/rZUDfcS8zfKMfGvJExIlxV3Gigu5vte8jf6bV6P2+xXjUD9XBM3vkKQr8i9eYcMi7xcQf7wiIeQlkWHT0W9Z6z0R1vw6NsU+Sb9vc03ZPhhXDySySZJMSDIwNtEcjKuoOgDLzG4HpeKcqKxiWWVCLHMdjsy++xt69LlniWAt3jOcsZiRFIF7EsGGgN7LbptamZCXYk3yJKgRlJXwswTKrLbQKUP7vTWLvQs8NKOK9++7jkygQ5REkTyMV8PiOUnUk6kWDFjrplW9iRU9WjSaPIQY+7sCDf2DbT3OTbyqLAAhvGpkaVyFMjM1kW+pY62A1AuPb9KaxMJzBlHdSFjlRiGzWG5y7EhrdT56MGvYqlDG79+7GIwGWR41kxBkYAq49k+0CwB8W+mw01pXEZfFnWweExo9tFOYKrAW2AYj0y350g49SyAwurocwVcgUk65iQwDbe0Mu1SIIi7fSBIlvmEd1uzb3a2htb2RfUAk+EClWTLpyUtu/66DU+OQurvNkEdyY3K2vly+HUX3vcZvcTYd4pig14EJQsGJa4FgAfC3S4UkmofEcSjRq6jxZihIGUP4GLWFzoLDc3GvWp2KW8i5ggjcZcxFmYsWUhT19nW2goemQU8p2mtBJabuTlyOCEIHhOdcpzqoGp2Hnc+VEWGEbq7qUyeGJRc588bEqxJJuGZrk9QKYxWHQRpmIhyMVQo3e/tHMQRbxH+Qp7Ek99JZld9GiQ3JVuov4dFubeQpNC5pPJddrct9PP1OwT3izIPFKCcrNa3IlWI010utict77mm1xyKuZCW7sXZUDHMSCBdj9Ua36/G8HiPEJRhlkc2kEgAzC2lmG3S2Ye7oahtx6OVQCwgfNmJscrNa1+8UE/G3O5O9O27ZFMIQjNqXPbT+UWPdWjVIWYPKVkXNoAcpslxz9RbbSqbtbGcPOuIisyvdJFGz2FvjYMP8Ap1dYZFMneLMXOUBsq3vZSCc4LZSb6HQ71D4rwCSZVSMKiIS3iJZmJBFzYW5nYnntoAJc0FaaejzWfr3YreGcTMLCaBs0T6EHUeaSLV/h2jm8SFtd4r3Yf4bfrB+yfF96sDiMPiMDIWKeBjZl3ST38m562NXWCxCyIZIDdR7aH2k/iPOq2nT8jVBw4vJ/DPnzJ/E+6tcPmFjrtr0I3B5eVPdj8XcMqjXxjfyzD/tNUfGIHxEZKa4hRe39+BfT/FA2P1h4TraoH9HHGSJzm28LeoBF/wDSTVsWnmjBWg4S8Oepv+yMBVZhawEz29DY/g1aDKALX0qu4TBllnj6OD8Rl/8Ab86tlwvWq5ZMSnmlciSyDSy3t1JB+NMlmII2v0qZK6Luagz8UA9lfjVUmzVCHJA0ZJBN9KSqBb3O/nVfPxBzzt6VGzk7k0qZo8NtGgw06g6VcYFVPL51k8K2tafhbbVqps51eCRo4jpRSYTpRWg51iVei9FFSIF6DRSJpgqlmNgNSTQB5728k+mm8o8Mnxklf/21guzcgESsdu/w9/e5P416Tx/BxzSMXZ1L92SqrnYBA+XMNFjvnJykk+lZlew4CZIJs+qnupUEchybZCTlYjoDVE4tyTOpw1aNKnKL1aLnFhJHmtnZgiqyAqul1OcMdNLDcbn3VHx7ZVspuM5PPwiFQQoPOxVNdjnO9WPDuzkWIBZsTOW2kQ5I2BG6kBb6GpEvZTCKLuzv0LyOfle1Th3Yrr3WGKZVYlY1jKPNkARMyj7K3FgSbZm8P7tV+J4tDcOhzSeNwWIORtAoIA1NkFjyuK0KQ4GM+GOP1KA/M1KTtHAnsqB6AD8KV4eZZCdW2UTOY3GPN/ZwylgqsjLE/wDabncAW5eYve+lnoeGYh27xsG/eWtdnVQdLXszae8NatEva9DsKkR9pgdgKlOHMrfjx0VjLv2NxT3dhGCq2SIE2VTuAbWueZN7+mlQsXIY4o2kRu9gYCxNgCANW6jwg9Lt6it0ONMdhWb7Yu5iaYMFeMX2BzKNSrDYi23MHa1S0mshKVaUJrGtyowGAvEWTKyyNe0q3C2zC4W/jNzlBFqb/SZWmLwwpqAO+ZiAQBa6INSvmN7chSOGcXeRGecr3SaDKpGbrux2BGg3za3AIqUMeWEiZlBsGbMpCIugKk+2zEMNT6edV5RNzdSreT09dCUOINmVQAwsfECfG9m8Ia5+yb65V23NzWpgYxM05S3guUI1DAXJI+1Yqt+uY7mpBwpbPGAI0BCRH6zLq7hTe7ZhbnbUX51TdpONnD90VFpWkMjpmzeEhgVJ5XzAabFCRtUptlcowjp2u+W5aRcUZsOZMyLIzlEvysBcKxvcm51On5RIsJKZI5RpI1u8S9jo5RjlP1SBfTrUuOSLHQLkfKAdgBcG2qsuwOvL1FxUePCt3mdlluiZGUqWL3XIMjDw21v5W58kkmtTTRqQcZYcnnda66LyJSZn71ZgrQm+WQlSpGa2VuTa+8WPOxGJ43wt+HTiaG/dk7HW1/qt1BANiehB1GusaAWWHKe5CMztcMVaxY+MDKCDYW21pcpTExOjLaJkGUki5XZiRvdWUG+1wtWRexlqwt8cf65evNFLisjpHiIdEk6fUcWutV88CpPFiFFlkbJMBsHa4Dejj/UD1FRuxeJKTT4CU+2WVf2ZYyQLetrVa4ZBmMcmiveN/I30YeasAw9Kq/65dGbm/wDK4fF+qJtuFzEzxt/ewlT96Pf5qfjVlMSedUXDZSgUt7UM6E/dlGRvdnB+NaLFx5SasqczmUrKTRWSxVCmAqXisQo53qpxHEhyFZJHRhdnX9KZY23NQ5saxplQTuarNGF2zLrCTC9ajhUu1Y3BkA71rOEPtWykc3iUaqA6UUmA6UVrOUT6Ki4nEZTqcqgXJP8AvSquHtjhvEDKDl5hW5+oobSEjCUvyq5fVQdoOJZb2t4CLX2MhGYEjmETx26legpDduMNt4/3Lf8AcRWS452hilGWz2Pe3IMYN5Hvpdj9UKPjSOa5mulwlVtXi7eRU4/jBlikyZlClTmJ1fMxUlvU66dD0qJxCWWEQpmbMiZnXXcsWAPUgBRfrenUxPcRjuXuZWJzFQCip4QANfFmZrnyFqmRSxAYfvu8eUC4Glru5Zc/UgEG1Zc283mdxONNJxjeN3Zb6F/32YmQazwDxW3kRQCyt1dAQb8wefKTicakiBlViDr5a1QcEEsc8ztm8JVwSLBiC17HY5kJGnUVf8MRUeWIeyDnjvp4HGZbelyP8tX6o47Sp1MKdyhxaE/U+dVzI32R860nEZQNrDUcr1T4+caatqQNNKyyjmdijNWsyNGWHQe4fnU2DGEbv8P5VVTYoC9gPfc0wcaftH0UW/CkWIvkoSRr8LjBzJ9/8652lxCNg5lXVih1v8flesnFjGv+ddxfEmKtrddRYc/WtEJczmV6Kv8ACS8FY4OErGZGBFlG2bxC7AbjPn6eemlPNjImMysuZQoaWQNq7JkUZTsAWzepNVPBzi4lIWMGO2qsQvtdNbi/Qj060/Nx+TCx3XCZRcHMJFYXvYEkIW+Y30p2sxY1Uo2tntmX8MRcLK65JApCqCfCD7IC/ay+Yyg62JFV0cMffWEBkOazylQQDtoSuyjkLABdBT3A8e74cSObu+bKBsCSbKB55F8zYknWq6OSaRReRiySC92C5g1tByuMp086JO1rEUYOpibtbRa5Fvh8bC7ERkFhysRe3QmxuNxr/KJjMdG7d2WVZ1BKZ9Lg6XC6ZgbW0BIN7hSKiyY4l5ZDGO9i2bxkZc3d6i9i1m06g09xDARytEzqjSRt4lNmAYobgjyYKbdQetSpXyIqUvBkpL63z+wwuCdciBQqE5nytsxIFxnNyMoGmo1O5qbHw45u8YCOysiqoIUK3IEgF21Y2UW8Qrn6e0YJk8CkkIviUmx38hy21piXGSqHLIIyoH0hBcakWUm5J35dDpSpRQ8nVmtvvf6mW7T9k3jZsZE7GQO0rKbfaLkpbp0JOgJvoRVrxxhIEnT2Z0V9Ng2zD4ip/wCjss2fOGilF7kiwsLrudddAByJBqJHhAMK8IvbDy+C+4jmGZQT5XA91LUvKN7F/BtUqyV7qSt35MuOHS99CW5yQOD9+LK4Pro3xq3xuOLrGwOjIp+VUvYkABVOtpre6RCn40o4zJBEBuAy3I+yxH5U0s4XMeHDXwi8SRa5qnxWPRed6RiHLgEsTf8A3tVbYXbnasjOpCK3Hn4pf2R8a4J3bc1zvBfb5b6VxZM3lalsX3RacPGtbXgvKsXwtfEPzFbXhkmmm/W1a6RyuLkjV4faiu4caV2tZxxjj0TtBKqjNmjcAeeU6e/b315hi+IqZrp4VkQkWPTxgnxKL2LjUgXNexEVkOPdj8ChMzxMWY5QiOy52c7BcwAvbW1tAb86rqQctDVwfERpNpq99DzfH8RhVlJYHyurH8G/7qgSdoSBZUca9Lbb7mt2vaSDDNkw2BRJAL3ZTm21Ba1yR5E9azE2JaSSVyAO9L5tRpnbMQDYka+lZ2orVnchLia2UY2Xmh/ARsIY3kw/eMWdhfMQqswIzZdDfU5TU3GTrGqSyI3espOW/hUrzI3B0Gl/dVDLxIxAKksmcjKiqx3Y6BQSRqTyFaLEcFVWWSaQZEVQ41uzKLW9CfedetwybaujPOEac1Co766Xu+nqOwySNi3GY92qbaWFwtgfeatUkAeFmuLQuu9793Iyi3uNUEuOfERx6Wzz2YLzVbOCT0CsSTtoTVjxjEWaFRv3BY+XfOzi/uAqyLyZgrwwuN7Lay6fcr+L8dDEhRbXSqSfFtIRe4sb8qlSqq1FkxHTSs8r7G2lLI4ybk3Hv/GlfpAXYHYc7bVBxGOVTYnxHYDVj6L/APVV2LxspHgsp3ykgsR67L8KaMGRUrJZFtNjAtiTbXQfwG5qVwDiKuWlIPcxm+tgWa5AAF+oPn4SdKxD44XOVX7wi13+r1JN7m1elDhogWKJCncgMMrFbu2qjw7kkhBp15XvTtYFcpjLxpWbsh/FYlgrHv0UlrKqg2B1OVjbpre2996UWaYuHYNH7BB0ytYBwAdbZcx9ADvTTI5QBYoHYWEqXU2Fsq6lrLoOR3qQ8Zae0gCqt2jIKrckAWK3u2++3hteoTZbOMVFpdeV8rdL/wAELCYXNgogziMod2NrFSwO3O4OlP8AE8OziTPkWM3cOLXB0tmG50NtudMNLEYplkBKxyNe24LESX+Ew/dakmeMTu4aRGTwsuniuMinMSLDnY/ZFTMWgnqtr7eR1JWiXMrg2iXKNVzEOAzlfa0HhudTTuCw4jUte4kYOnUA5TZjsTuNL7Uxw0F2sXEqgP3rMBc3NlU38VtL9Pa6VKx8Aly2Yr3bqwCgW+j1AYW1XUXUWuANRqKmCvmLxM8Lwc9X9Mv3EY3Gy98AsZAAAVyoOU8yG5DkTyt5VBllSNwZWbO2rKtmWxuLN687V3imGFy7MSGXuygF2J0K2O31VJ8wRz0WcsQykxBVBEZezMzg6sbAhQDfTrbpekd7s0U1Hw44eVssu/l1CWN5foxGMireNlOVRp4dTob7W5fOpAgs8qtu8Bv6xsG/GQ1AxQd4ss0sauxuliTpc75Ra2xFqclf6fKdSmGe/qSiX+MbfCm2bKmmpxS57X6Z3fPfqTuxf6wnlLhj/qYU3xJgsAve4lmX4SPXOw3tT9C+GHvLtTXaNrwD/GnPu716hZ0iKqtxjXVlWcRYC3S1r1VviDmbzPL3V0i4pIjrI2dWEEhzv7kb6XqRARbn8vM0yiVPwkGtRG7IqNJFvwmPMw0PvPWttwvDtky5dv8AelZ/gmD2rc8OhsBW+ksjg8TNXLCJbCinVFcq851xyqTtbCxgDqpYxSJJlG5C3vbzAJPuq8pJFDVwjLC0zxOfHticQBCj4jLnJCrfVgVAJIKqPETqPq1B7S8FxkAUzZYg65gqnOQAwVgW2BAYGwJ3r3eKBVvlAF97AD8Kr+P8KSZFLp3ndtmy/aFirDzupOnUCqlRitTo1PxGpN2jkjxrs72amjUSBQ0zk+I2IiUgC5J2bW+2grSYjDtIJ1disQVFVnFhmX2nHO343tTXGez7mQLGdHAJYNYMptaW31vCdba3B6iu4zgk0+Iyh7p4bRgkkqABcrbKv3iba89jW76WNUZQsnjSdr3tnqv39vMl8NiBkOHQZYIk+lc2vqQzm/3cw9XHK1VfFuJd5LJJzc6KNSqgZVXoLKB771a43PMGw2EQy3a88qWWMsDfJ3h0yqd92a21V3ajsFNBgzN3typHeJGCAqHQnOfExByk7C19OdWWbVjE6kU8T76+pmMdxNEPiNz9ldW/l76q24mZEDKcqtYDLq1ybak6DntbaqzGwlcrgAW8LjoRsfft8KaweLEL5W/s3OZeeU8/gbemhqFFXsWyqtxUlpuWck4UEBgt9iovp5tuSeddyBpFtmLC3j0sfM8tdqR3JAXIQy73a3P8rcxVpwbs6caTJIxXDqTsbd4RuQToFG1yOttzaSrJv4Sk4z3Yl+jYNZQHYarmudFPMAZRcaEg771vOE4gzYKORLGVFy3JAy5fAx1NrgKrXO2YHcinP6pwK2j7lTdcwbIbFbXuGJudOYNN8L4ckSu2Hu8DkhojckGwByXN7kEXQnXQqbgAq2nkXRUqdp2yy173Q+0hlMgtng3HdABswIA0Avck7sDob1Hx2NijZCUkknRBaOMmVueUmwtsbhjpzAYDWHP2uwWHRu5JeR9MgzlidQFJYDILk3567X2tUw7xRhUUNNK5MjEHKG1zu3kCCBfZVUDUaqo4Vdl0quOWGGS+W2d+8zK8D4tPDi3bFRPCmKbTOpVVcaILsNspy39CdtNJKXiQ97KMpawYxmRiNTle4ABB2BO5PSkcZhSSJ0nWMRkKRkYZj4gFawFl5m+oszDW+iMAcRAlrjEx2GVrhXy8g2Y5H02OYHre1hLtISOKks1k/wB/Jlxg0TJcKVDDvGB3YuTlU+W5I5KpGt9amQGZAxUqhJse9WOwzWzsGGviJsNdidSbmNw/jLYl8SsivAseVTm9sFlkYsRyNkWwufU3vUg5GkWwkkMoRrlsuSNdr/ukm9RN7DUFm5vX6E7CtHKDl8Ria9mvcZb+LzKkFj5Fm3vbP4qIQqqTDNcl7q1ioNhZW2JJGa3LTnU/CSsjK9wgUysFiJa9lDBrgkZrndjso5VZR4jMgcCwIzaEW9Stjl/y3qLY/MtdR8NK6zi+u+e5VKVV8pitBGveKzlwE8IbM9zqNNraWOhqv4Lju+jxeK1yyOkMV98iaknzO582NZntp2smmZsNkMYVirrcMzMDtcaZbi4Avc2JJsLaXiMf6JhYsPzhTNJ/iOLsPdtRNYY25hwsvGrqTVlFXffU039H6fRNIfrYka+UMecn43qq43N9DCOZTN++zP8Agwq74TCYOHIuziEnz73FNZR7kPyrP8aIMmUeyllHoosKaWULFFN+LxDn5splPKnVSnREB5ml93zNY8J1nOwQx9KtcBGAfOqf9K5DQdaueCoXYBQST01q+EDFXq2RsuCx7Vr8FHpVVwPgzKAXFvLnWgRbVrirHEqzuxQortFOUHa5SJJgN6Ujg7UAKrhrtq5agCkxnZ/MfAUyE37uVM6hju0ZDKyE87G1Lh7OrlKvlyH2kjXu0b71iWb3tbyq4tRaosNiYiDDqihUUKo0CqAAB5AaCjEQK6srAFWBBB5gixB91dEgvbnSqkU+fO2fZo4LENGbtGw0P2k5H7ynQ+gNY+fCW+jc76o3yv79iK+lu1/ZuPGQGNzlcaxva+RrdOYOxHMV4o/ZRu9OHxH0QRgGaxPdE7EdUbSx/hVclua6FT9L0ZhEiYEq1wAdVubE+m1epdn3D4XDWy9yAVlBYKL3IN9RfxG9h9oaa1T8c7OkgQSgRzRj6N/quvLXmp67g+d6puzfGf0SVoMStonPjBv4W2D6a2I0NuViNVAqrFj8zf4L4dp6xej73N6cRmGeS6SSsUWw/syLKWBNiNNLDzp1pDEBvn1Re9JUSXN2bKBbewBY6088h7zvJMncoFKHcq1gBlsTfcG5uCLb1XywxAR97KWu5cMASLZlGU8xe1yeRBpLWNMZKaXLks9vZaorOMcKhmngnUASrNF3gGoa7XsTazMCvtcxe+oq7xqRsXVpGBEa57DQIpBI9WJHwqtxUlyngCsuKiL22JbvY7+Wsqabc+dTocSrSzLHEpcKPET7R8PtA6ADQ/5aZvIoVPDN4U8uq5oisVaIOkDspZFVSSRljAsdBc7233BqT+kzrE1srP3hC+JB4RbYZrciAOnLamWxNpIFkGaXN9VsqoC2mi6GwBbpbrXMK2YQoYkzM0jEldspN2A6kga/ClWuRpmrxV0mteeWfXp6i5cOI5J2KghkQkbg90J1tp+w8VcjxDMkTEhBkZzCinxhc3TQKQBa9/aNO8NKkWVzKwJBJ0ObNe2pOhAFiT9W/lUbE4Eibvu8jUZCI8xIs2TKthbQDemldq5mo4VJ03tp12tbrrzGoZGzRpL9Hm7wd2q5RlYWUZVFg2YE6i/Xzk8NuXd11hyKqC+vhsAuXcHe+muYdajLF3aKVHfTZSoIzFFBZiTmsBfxEXJ50Yl98Nh7IRrLJ4iIQRqxJJOewAVNxoTay1EMndlteaaww3y/fl8rGd4bw5ZMfPjWAMGHcBeksqgKoHUXXOfd1qbhMC2MxSRuTlJMs7dEXVr+uw8zTs8igJDCpESeGNBqXY8yObMd61XBuELhIGMvikcr31tSx+ph09SdfeelQvjlfZaBUS4Wl4X6pfm6LkSeIYi+UbH+3cdLjJAvuF2tWXlh1rRvExBL6yOczkdTsB5KLAelVc6jNlF2c7KoLE+4a0888jNw/wAKxMrSgHmarcTMWYKoLudFjQEknyA1NbzhP9HM+IsZ2/R4z9RbNIfU+yvzPlW74N2Zw2CX6GMKfrOfE7fec6n028qI0rhV41RyWbPNezf9FeImIfFHuE+wLM59eS++58q9O4R2fhwq5YkAPNjqx9W/2KtBXFIO1XqKRzJ1ZTebOAV0UVx3AFzTFQuiuA0UAR5F8XhNmtselJWSwa9lI3Ip+SEHegQC1raUAMwsQ1rmxHOmg7Zb5jvapS4cA3G9Aw4tble9ADaXD2uTpfWmlZsmbMbg7VLMYvfna1Mw4QAC41FACHezOfIflSoWa43IO97fKn+6Fyeu9cTDgG4FACMZsPUVU9pOBCfIQQsoPhYi4I5o4+sh6e8VdugIsaQmGUa2oA8tx2G0aHEKwVNdPE0F9Myn68Z6/HWszx7gegWXxpYd3PHre46n/tPzr2jjPZ+PEL4rq41WRdGQ9RyPmDoedYTiHDJMKxWRUKMbWNxDL5A/qX8joTsapnDdHS4bi7fBPNPZ6fwzznh/HJ8D9HOpmwzHwsuuUE7C+ltScptqdCNb6rh0+FxMeWNjcEkKDZxe2mVgTbTkCN9aXiezQct+i+19bCy+0PuE6MPn61iuK9k1ZjlLQSjdHva/4iqcdspnQ/x3L4+Gl6aP+fM2kkjZJQy93FGoKMWDEFbG5POxCtfTUAc6h8Q4gGw6SQ3yzEF7eQFlPTLsR1HmK8+4nwjHKLOZXTydnX4XpngnaOfBvdblb3ZGzAHzHNT5j5irLJqyZkUp0qmNxt0PThKxMkaAZ1TKzWAJP0YIJ5AAsOVdSNhkRHBVHDSnNYCxBsL7gWPLUiqzAdv8PNHkZmhZt8xI18nVSD7wvpUwTRd2Ew8wXW7MLSO3uQ3A1P1edK42zLoVsWWnpdef2RI4RLGM0UQZwti0vVrgC1trcvuk61TdoO2AilaJ4llU5GNmC6sobUFWHPNpbRhz1qfice4TIlo1+3KASdLEiIHxMer2HVTVNg8FGrkxRvPOxuZJLuxJ3IQc6jHGKw6+RL4SrVm6n5Vzl9fUnYXF4jEKpIXBwDYi5kIv+rvtf7QAPnTqSlgIMOjBdbIu5PNpDzPUnano+zszMDiHMV9kHjlbyWME5ff8KusNgFjPcojZm/URnNLJ54iUaIPL8Km0p66EurS4df63eX/p+wjgnDVgHeNIC4BDyjVUvf6OEfXc7X/AVK/SrtqGLqfooV8TAHctbd25nzq54f2LmlZWxDLGqiyxx28A6JyB2u2pPlWrwHBIsOpEMYBO5NyW82Y6n3mr1HI5VStileWZlMF2WnxBzSt3MY+oti556nZfma0fCOCRQRkxLlJBud2P3mOpq1ghyrb40oQgC3KpUUimVSUtSOrElRe3hvSCxKNc38X8Kdlg2sAQPUfOuxYbwkHmb6UxWINwQLk5gfw5UiNisdwT/DWpZiFwem1JGHAvpvQA1GzA87W52pqS5S+bfl76lxwBdhSThF6UAOLRXbUUAdorlFAHaK5XaAOV2iuUAdooooAKKKKACm54FdSrKGUixDAEEdCDvTlFAGN4t2G5wEEDaKQkZf8AClF2T7puvpWb4ijrZMSoa2wxIykfcxC+E/EV6tSTGCLHUHkaVxTLqdacNDyOLg0J1WPEp5wyxzL8NSaal4BG2hlnX7+FJ/C1enz9l8K/tYeEnrkUH4gA1HHYvCjZHX7s0w/B6qdGJtj+J1lq3353PNB2ciG07n0wbfxp3+oA3PGOOixCMH416KexmH6zf+Ym/wDnXR2LwnOLN995H+TMRR4MRv8AlKuz+n2POV4Th49WiQEf/s4gH/00Ovwq7wmEmdcsMcmTpFGuGj//AKOAxHot63eD4PDF/ZRRp9xFX5gVLtTqmkZKnF1Kju2ZHh3Ypv1jrGp3TD3Bb787eNvdlrR8N4TFh1yxRqi87DUnqx3J8zUyirLGZtvU5au0UUEBRRRQAUUVygDtFFqLUAFFcooA7RRa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endParaRPr lang="pt-BR" altLang="pt-BR"/>
          </a:p>
        </p:txBody>
      </p:sp>
      <p:sp>
        <p:nvSpPr>
          <p:cNvPr id="19473" name="AutoShape 21" descr="data:image/jpg;base64,/9j/4AAQSkZJRgABAQAAAQABAAD/2wCEAAkGBhQSERUUExQVFRQVGBgaGBcWFxcYHRgbGBcXFxobGBccHSYeHB8jGRUXIC8gIycpLC0sFR8xNTAqNSYrLCkBCQoKDgwOGg8PGikkHyQqKi0pKiosLC0pKS0sLCoyLC0sKiwsLCwwLiwsNSwsLCosLCwsLyktKSwsLCwsKSwsLP/AABEIAMEBBQMBIgACEQEDEQH/xAAcAAABBQEBAQAAAAAAAAAAAAAAAgMEBQYBBwj/xABJEAACAQIEAwUEBgYIBAYDAAABAgMAEQQSITEFQVEGEyJhcTKBkaEjQlJyscEUQ2KS0eEHFTNTc4Ki8BZjg7IklKPC0vE0VJP/xAAZAQACAwEAAAAAAAAAAAAAAAAAAgEDBAX/xAAzEQACAQIEBAQEBgIDAAAAAAAAAQIDERIhMUEEUWHwE3GBwSKRsdEFMkKh4fEUIxUzUv/aAAwDAQACEQMRAD8A9omlIa18o60uOSwJJBHUVyW99sw6aaU2sTANYWvsKAHkxAJtqD50n9MXz+FIijOYGxAtzN6QIjktbXNegCSk4JtrSBi18/hQUOe/LLamIwSmUDQne/nQA+JfEbnQClR4gE218rjemnhJLeYFj8KIozcXB05k/gKAHMS5AFutE7kFbczRiEJGm970ghmIuLAG+9ACziQDz9baUp8QB1PoKhYmYITcqnmXC/EE0xLxaENfvotR/eoPz2oAt1a4uKYDM17GwGm29MYXicOUWliPpIp/Om24pHHe8kdt9ZEH4mgmxLXEWBzbr086UuIBNtdapJu02FCtfEwZjyEinb0NMS9uMGCn04Nt8queXktLiXMZU5vRMv4p+vNiKeElyR0rK/8AHOGymxlOpItE/wCY8q5H29iAv3OIYtrpGB+LCjHHmN4U+TNdTU8lhpuTYVk5u2wJuMPN7yq/xpM3bWRvZwpBBuLyD8hS+JHmMuHqPY1qhgRrcc+VqGxSjrpvptWPbtfi2tlgjX1Yt+FqZ/r/ABtiAsQvfXKefW7VHjRGXC1ORt3xABG+vSufpItfzt6etYT+tcbdfpEBAO0a/nenYp8S2bPMwzcgFH4CjxYkvhZrkbjvRe3O16R+kAg2vsdbVmcDJIRdpHJPn0FTIFbu7Etex5/zp1K5U6bRdd+ABuSR0pMuI8JK8v5VUqhUrzNrWvRGCVbTW/8ACmEsXAxY+Xx9KTDjAQSeVQmUllPS/wCFdjiJTLbbY9daCLE+PFKfXzpqbGC2l/W1NxREnUEaW1N64Y2yZcu3OggnA0VxRRQAq1Fq7RQBy1Fq7RQBy1cVABYUqigAoovWV7QdqbZ0hcKENpZyLrGfsRj9ZJ5bDn0oJSbyRacW7RxwsEAaSZvZiQXYjq3JV8z7r1iuOdsyt++nyf8AJwzAW8nxB1v5JWO4z2tZs0WFBVSfpHJu8h6yvux/ZGgqri4Hde9mcKo+vIbD0UfkKonWSyR1OH/D5TWOWS5vQtZu2kVz3WGiP7TIZWPq8h1+FNntzJyw8I/6EVMYOaJvDh4JsSeoXInxPiPwqyXguKb2cNCnkxZj77kfhVeKb2NXgcJHJyv5Je5BPbJzvhYD64eP8rVz/iqE/wBpgYfWNZIz8QTVunZnGHePD/P8jXJ+zE9rGCNiOSS5SPc4/OjFPkiVR4R6Sa9F7ETB4/BS6JJJA3SQCZPeRZx8KuFwRQZ2jWSP+9gPeL/mX2l+BrIY+KAOY5c0Li3hlXTXYhwbW6EU7hlxOHIkgkJHVWJH7w1+N6RuL/Mh1w00v9NS/Tf5P7noWBx8JUFQrDqLG38KuoeKx20X5V5vB2wic/8Aiou7k/vorRv7yPA/obVfYC764fERS/syfQyfD2T6ipUX+kyTydqsWn36mg4ljSVJVQLeVZ/G8Wkjijk3EjugUWuCh3ueoIPxoxHD8axIYRxr9t5AFH8abw0ayzQQRsZIcNdnkt/aOzZnIHmSFWhRf6iyM4ZYdFmy7PD8Wovow8jbb10pAxEq+3FIPMDMPletiMRlUA787dSbn8ar8Vi/96GndJLczR4ibyaRQpjoid9fPSpKyofOkY3iXXI33lvVNPxrDr7cSjzRsvy0/Gq8Nty9O60ffyNTBMOVTo5K8+HbHAKf/wAmSM9CM4+C3NWmA7X4d9ExkDHkHJjPwa1WxbRmqU0zYlAdwDS0AG1VeGxbkXsCOqkMPiKkrjh6eun41emZHFosFp9FqFBODU9JABqRUlbHAtKtSY5Q2xuKWKkU5RSqKAOXovRRQAXovRRQAXovRVR2k4s0MYEdu+lOSMHa51LHyVQWPoBzoAq+1PaO2aJHKKg+mlXdbjSKP/mN1+qNd9vI+M8abEuIoh3cKeFQuw6hTzY8251I7UcYzkYeFjlW5zc2ze3Kx+05vboKOEcPYFY4R9KwGp/VIdmP7R5D366A5qk23hX9Hb4PhYwi6tXRfu+S92Nwwd0RFHGJZza0euWMcmlI5/sjU+XO/wAB2Iia82OlaaYDwoVKxqTsotoNeWl6tcDwdcJH4NQb946/SSM5B0tysfESx+JtZ8Q2AAa4YKXErEyK59jT2dTYkDXw67VEUo5E1py4jNuy2S0Hu4WNo4UeOMeElQCWa5uFAykAHa56nkLUrFymQHvFkQodI4ZFZiNQSVtsNNfOmZ1RWEivHGzBi2YeJiBayswKrcaHTTxb8o8WAJUsBHEjsLmNiWK65gGN7XYAEC223Kht3sEYxspN2775+g7jWZmKsmYIcqLG75htrK17AWF/EAb9LGnMfBkzSCYRsVVdcyhbZbnOfaOmnPU12eKOxQgZWYFxmKi7kkXN9b20GpOmlrU0eGwiwSNUfOB9Qm2YKxBXkdRr0PrTJcxHN7ZIhcR4bDiLyYgKFayozAhreJrgcizPe1jpa4B0qCOw+FiAaHEyRFr2IlBUkdQUA6aXFWnE43eQJKl4SQFYAEoSNGuPFqxFwbXuelITBxxwSCRxJHmUDJcMHBIOh8uu+WlxFsaMbKV3d20z19+hVY/s82U9+qv/AMyNbG3Vk1B9xI86zGM4AYSCjnu2OjLqPgdvlXpLO0MUYiBlT2mLe1ZtrDdfI1E4vwyNS5WxH62MchbRgOTDU+frurjbOJZGvitCrnHOz3XujEYlXiykqsyv7DZityN1IN7MOlWvDO2bQgZcKbjUDOqi/U6EsfMn0pMCLGzRSjNC+9uX2ZEP2huD7q0PDuHIboyqXSwYgaMCAyOvk6kHy1HKlxt5oarRjB4ZNtbdSjxH9JOPf2IoY/W7GoEnFuIS+1iSvkigfM1tv+Ho+S06nAFpXKQRjRR5vNweRzeSSZz5ufwFq7F2QDfU/M/OvT4+CJ0vUlzDALsNdSAOg3J6AX3P8qVKUmTKvSgsonnOE/o3Y7Lb10+QqyX+i5cvjYW56afE1oP63xE7lYWjgQLfPJYGwNibt6j6tVWKkwxb6WafHP8AZj0jH+Y6fAVaqe7M0uKeit5Ipj2cwmHPhxJD9ISxP/p/mauMDFjiP/DjFMv28QwVf9eYmlrxd4x9DFhsIOuUzSfvNYD51VY/i4c/TTTYg9Gchf3FstN8MdxP9s9I/MtiJla2J4gin+6w6iR/SyD8a0HC8aTYJG7f8zFSD4iJb/O1YfD497ZYkVF6KAPwq54WJLi5NHi8hZcM7Xkz07CDQXbMfIWHuFShVFwmQ2F6uVatMXc5k44WOXops0UxWKeYDc11JAdtaYkW7eEjNbY9KSslg1/CRuRQBLoqLCxzWubEc6aDtlvmO9qAJxNeZdueN+KaS/hS8EfuAbEMPP2Y/ca3nEMd3CSOSSEQt7xsB6mw99eOdp2OVIySSos3mx+kkJ/zsB7qSbsjRw1N1KiSKPBjIGmcZibHKPrM1gkf4D0BNb/gOB7gCIr3ksnjxMmoAuPFYjUWHhUdB56ZbAQE4pEA8MCpJJ5MSp19FI+JrYNi5BIpkZ0hBFl1vJYD2Qup1tc+7yrPFWV3udmtNTl4cdIqy6vn5jkckeUGKZ4oUYKbKbuxO5bqbHU7aaVySO8itJEFIZyAC2VeYLdWZt9fZA0puWZ+8Yd7mf6qgZVS5ANwSRmGa9hfUamuyy5mDAWiBMl+chB9r0upPmU6WFSrMqk3F279vn7AMK2ViQgDOzFZG0szHLp9U9dxe+l65HMbjvMkccSk5Euba6X0GmpIsNTYnUaKxOHHiLRuqSJnkcNmyW1VQD7tN9fKkmXO8pQFrxxsi6G+sp1ubHfb0pit2JLSFiq94jOt5GtHmYKbWCAiyaZdzf4athe77x2CrZSbKrAgBbqtzzADE+ZFMl2lGR87uhGexshYsbBrC5VADcggaG24pZZShU5jmkIIUau1/FoDtcEbjRbbe1C5kyulhXf0ETYKRpFngYaqMxJPIfZ5ggDTr6VHwMC55Sl5LjWJkYMWLC1+QAJOt76+tSv6wiieYAklbXtmOpIDZbOCLaX5eXOpE06yGNSxYNlcLmI9LHQ+Vif81GFNkqtUjG0llbW23fVERSDOsgdAIUAkRb2XQiyACxF7DemYg4AkIRnMiqjkgloydQLWuQbbi41pwcNkyysGjVs3tKGRtxo4A0H52paxgMgvndcwUKMq6nVrbXJIGY2uToPatGF6jurG1k76L0/sxqNmZ4GBGV5Dh21AeMOfADzIA0HStB2dxt1DX8UAKuObQE3+MT3P3XancfhDOrICDFYZXT9U6WAYaXBB1+6LbE1QYHGtpMvhmie0yfZcaG4+ydfjStWeJaF0GqkPBk/iWcfsz0hZVIBBBuLi3TypLTCoWBxkbRKyj6MnQX1hfnGf2fsn3VGfHXzEX0v6adaVw3Mqk9GWjYuwvVDiMT3shvqLnTqEsqg+WdmJFIxfEmKjxZQQb/OmODyZi5BJy7H/AKn86emsxKuSM7xLixllYEXRGKqORtoSetyKI5pW0Wyip3AOHd6NORNz53NabCcEAS5PI0sk2y2nOMIox0XCHfVmJq3wfZy2tretafD4UDKB0vSgfC3qPypcIzrt6EPC8Bt0qxgwajauMSCBm3B/DlSI5gqXuf4a1ORU3J6l1g2tVqkoAuazmGxRB52sd7VPimJS5bfly35VpgYaqLyiuI2lFWmXM7JADvQIBa1tDTlFADS4cA3G9H6MLW5XvTtFAGc7ZMO7jQ/rZUDfcS8zfKMfGvJExIlxV3Gigu5vte8jf6bV6P2+xXjUD9XBM3vkKQr8i9eYcMi7xcQf7wiIeQlkWHT0W9Z6z0R1vw6NsU+Sb9vc03ZPhhXDySySZJMSDIwNtEcjKuoOgDLzG4HpeKcqKxiWWVCLHMdjsy++xt69LlniWAt3jOcsZiRFIF7EsGGgN7LbptamZCXYk3yJKgRlJXwswTKrLbQKUP7vTWLvQs8NKOK9++7jkygQ5REkTyMV8PiOUnUk6kWDFjrplW9iRU9WjSaPIQY+7sCDf2DbT3OTbyqLAAhvGpkaVyFMjM1kW+pY62A1AuPb9KaxMJzBlHdSFjlRiGzWG5y7EhrdT56MGvYqlDG79+7GIwGWR41kxBkYAq49k+0CwB8W+mw01pXEZfFnWweExo9tFOYKrAW2AYj0y350g49SyAwurocwVcgUk65iQwDbe0Mu1SIIi7fSBIlvmEd1uzb3a2htb2RfUAk+EClWTLpyUtu/66DU+OQurvNkEdyY3K2vly+HUX3vcZvcTYd4pig14EJQsGJa4FgAfC3S4UkmofEcSjRq6jxZihIGUP4GLWFzoLDc3GvWp2KW8i5ggjcZcxFmYsWUhT19nW2goemQU8p2mtBJabuTlyOCEIHhOdcpzqoGp2Hnc+VEWGEbq7qUyeGJRc588bEqxJJuGZrk9QKYxWHQRpmIhyMVQo3e/tHMQRbxH+Qp7Ek99JZld9GiQ3JVuov4dFubeQpNC5pPJddrct9PP1OwT3izIPFKCcrNa3IlWI010utict77mm1xyKuZCW7sXZUDHMSCBdj9Ua36/G8HiPEJRhlkc2kEgAzC2lmG3S2Ye7oahtx6OVQCwgfNmJscrNa1+8UE/G3O5O9O27ZFMIQjNqXPbT+UWPdWjVIWYPKVkXNoAcpslxz9RbbSqbtbGcPOuIisyvdJFGz2FvjYMP8Ap1dYZFMneLMXOUBsq3vZSCc4LZSb6HQ71D4rwCSZVSMKiIS3iJZmJBFzYW5nYnntoAJc0FaaejzWfr3YreGcTMLCaBs0T6EHUeaSLV/h2jm8SFtd4r3Yf4bfrB+yfF96sDiMPiMDIWKeBjZl3ST38m562NXWCxCyIZIDdR7aH2k/iPOq2nT8jVBw4vJ/DPnzJ/E+6tcPmFjrtr0I3B5eVPdj8XcMqjXxjfyzD/tNUfGIHxEZKa4hRe39+BfT/FA2P1h4TraoH9HHGSJzm28LeoBF/wDSTVsWnmjBWg4S8Oepv+yMBVZhawEz29DY/g1aDKALX0qu4TBllnj6OD8Rl/8Ab86tlwvWq5ZMSnmlciSyDSy3t1JB+NMlmII2v0qZK6Luagz8UA9lfjVUmzVCHJA0ZJBN9KSqBb3O/nVfPxBzzt6VGzk7k0qZo8NtGgw06g6VcYFVPL51k8K2tafhbbVqps51eCRo4jpRSYTpRWg51iVei9FFSIF6DRSJpgqlmNgNSTQB5728k+mm8o8Mnxklf/21guzcgESsdu/w9/e5P416Tx/BxzSMXZ1L92SqrnYBA+XMNFjvnJykk+lZlew4CZIJs+qnupUEchybZCTlYjoDVE4tyTOpw1aNKnKL1aLnFhJHmtnZgiqyAqul1OcMdNLDcbn3VHx7ZVspuM5PPwiFQQoPOxVNdjnO9WPDuzkWIBZsTOW2kQ5I2BG6kBb6GpEvZTCKLuzv0LyOfle1Th3Yrr3WGKZVYlY1jKPNkARMyj7K3FgSbZm8P7tV+J4tDcOhzSeNwWIORtAoIA1NkFjyuK0KQ4GM+GOP1KA/M1KTtHAnsqB6AD8KV4eZZCdW2UTOY3GPN/ZwylgqsjLE/wDabncAW5eYve+lnoeGYh27xsG/eWtdnVQdLXszae8NatEva9DsKkR9pgdgKlOHMrfjx0VjLv2NxT3dhGCq2SIE2VTuAbWueZN7+mlQsXIY4o2kRu9gYCxNgCANW6jwg9Lt6it0ONMdhWb7Yu5iaYMFeMX2BzKNSrDYi23MHa1S0mshKVaUJrGtyowGAvEWTKyyNe0q3C2zC4W/jNzlBFqb/SZWmLwwpqAO+ZiAQBa6INSvmN7chSOGcXeRGecr3SaDKpGbrux2BGg3za3AIqUMeWEiZlBsGbMpCIugKk+2zEMNT6edV5RNzdSreT09dCUOINmVQAwsfECfG9m8Ia5+yb65V23NzWpgYxM05S3guUI1DAXJI+1Yqt+uY7mpBwpbPGAI0BCRH6zLq7hTe7ZhbnbUX51TdpONnD90VFpWkMjpmzeEhgVJ5XzAabFCRtUptlcowjp2u+W5aRcUZsOZMyLIzlEvysBcKxvcm51On5RIsJKZI5RpI1u8S9jo5RjlP1SBfTrUuOSLHQLkfKAdgBcG2qsuwOvL1FxUePCt3mdlluiZGUqWL3XIMjDw21v5W58kkmtTTRqQcZYcnnda66LyJSZn71ZgrQm+WQlSpGa2VuTa+8WPOxGJ43wt+HTiaG/dk7HW1/qt1BANiehB1GusaAWWHKe5CMztcMVaxY+MDKCDYW21pcpTExOjLaJkGUki5XZiRvdWUG+1wtWRexlqwt8cf65evNFLisjpHiIdEk6fUcWutV88CpPFiFFlkbJMBsHa4Dejj/UD1FRuxeJKTT4CU+2WVf2ZYyQLetrVa4ZBmMcmiveN/I30YeasAw9Kq/65dGbm/wDK4fF+qJtuFzEzxt/ewlT96Pf5qfjVlMSedUXDZSgUt7UM6E/dlGRvdnB+NaLFx5SasqczmUrKTRWSxVCmAqXisQo53qpxHEhyFZJHRhdnX9KZY23NQ5saxplQTuarNGF2zLrCTC9ajhUu1Y3BkA71rOEPtWykc3iUaqA6UUmA6UVrOUT6Ki4nEZTqcqgXJP8AvSquHtjhvEDKDl5hW5+oobSEjCUvyq5fVQdoOJZb2t4CLX2MhGYEjmETx26legpDduMNt4/3Lf8AcRWS452hilGWz2Pe3IMYN5Hvpdj9UKPjSOa5mulwlVtXi7eRU4/jBlikyZlClTmJ1fMxUlvU66dD0qJxCWWEQpmbMiZnXXcsWAPUgBRfrenUxPcRjuXuZWJzFQCip4QANfFmZrnyFqmRSxAYfvu8eUC4Glru5Zc/UgEG1Zc283mdxONNJxjeN3Zb6F/32YmQazwDxW3kRQCyt1dAQb8wefKTicakiBlViDr5a1QcEEsc8ztm8JVwSLBiC17HY5kJGnUVf8MRUeWIeyDnjvp4HGZbelyP8tX6o47Sp1MKdyhxaE/U+dVzI32R860nEZQNrDUcr1T4+caatqQNNKyyjmdijNWsyNGWHQe4fnU2DGEbv8P5VVTYoC9gPfc0wcaftH0UW/CkWIvkoSRr8LjBzJ9/8652lxCNg5lXVih1v8flesnFjGv+ddxfEmKtrddRYc/WtEJczmV6Kv8ACS8FY4OErGZGBFlG2bxC7AbjPn6eemlPNjImMysuZQoaWQNq7JkUZTsAWzepNVPBzi4lIWMGO2qsQvtdNbi/Qj060/Nx+TCx3XCZRcHMJFYXvYEkIW+Y30p2sxY1Uo2tntmX8MRcLK65JApCqCfCD7IC/ay+Yyg62JFV0cMffWEBkOazylQQDtoSuyjkLABdBT3A8e74cSObu+bKBsCSbKB55F8zYknWq6OSaRReRiySC92C5g1tByuMp086JO1rEUYOpibtbRa5Fvh8bC7ERkFhysRe3QmxuNxr/KJjMdG7d2WVZ1BKZ9Lg6XC6ZgbW0BIN7hSKiyY4l5ZDGO9i2bxkZc3d6i9i1m06g09xDARytEzqjSRt4lNmAYobgjyYKbdQetSpXyIqUvBkpL63z+wwuCdciBQqE5nytsxIFxnNyMoGmo1O5qbHw45u8YCOysiqoIUK3IEgF21Y2UW8Qrn6e0YJk8CkkIviUmx38hy21piXGSqHLIIyoH0hBcakWUm5J35dDpSpRQ8nVmtvvf6mW7T9k3jZsZE7GQO0rKbfaLkpbp0JOgJvoRVrxxhIEnT2Z0V9Ng2zD4ip/wCjss2fOGilF7kiwsLrudddAByJBqJHhAMK8IvbDy+C+4jmGZQT5XA91LUvKN7F/BtUqyV7qSt35MuOHS99CW5yQOD9+LK4Pro3xq3xuOLrGwOjIp+VUvYkABVOtpre6RCn40o4zJBEBuAy3I+yxH5U0s4XMeHDXwi8SRa5qnxWPRed6RiHLgEsTf8A3tVbYXbnasjOpCK3Hn4pf2R8a4J3bc1zvBfb5b6VxZM3lalsX3RacPGtbXgvKsXwtfEPzFbXhkmmm/W1a6RyuLkjV4faiu4caV2tZxxjj0TtBKqjNmjcAeeU6e/b315hi+IqZrp4VkQkWPTxgnxKL2LjUgXNexEVkOPdj8ChMzxMWY5QiOy52c7BcwAvbW1tAb86rqQctDVwfERpNpq99DzfH8RhVlJYHyurH8G/7qgSdoSBZUca9Lbb7mt2vaSDDNkw2BRJAL3ZTm21Ba1yR5E9azE2JaSSVyAO9L5tRpnbMQDYka+lZ2orVnchLia2UY2Xmh/ARsIY3kw/eMWdhfMQqswIzZdDfU5TU3GTrGqSyI3espOW/hUrzI3B0Gl/dVDLxIxAKksmcjKiqx3Y6BQSRqTyFaLEcFVWWSaQZEVQ41uzKLW9CfedetwybaujPOEac1Co766Xu+nqOwySNi3GY92qbaWFwtgfeatUkAeFmuLQuu9793Iyi3uNUEuOfERx6Wzz2YLzVbOCT0CsSTtoTVjxjEWaFRv3BY+XfOzi/uAqyLyZgrwwuN7Lay6fcr+L8dDEhRbXSqSfFtIRe4sb8qlSqq1FkxHTSs8r7G2lLI4ybk3Hv/GlfpAXYHYc7bVBxGOVTYnxHYDVj6L/APVV2LxspHgsp3ykgsR67L8KaMGRUrJZFtNjAtiTbXQfwG5qVwDiKuWlIPcxm+tgWa5AAF+oPn4SdKxD44XOVX7wi13+r1JN7m1elDhogWKJCncgMMrFbu2qjw7kkhBp15XvTtYFcpjLxpWbsh/FYlgrHv0UlrKqg2B1OVjbpre2996UWaYuHYNH7BB0ytYBwAdbZcx9ADvTTI5QBYoHYWEqXU2Fsq6lrLoOR3qQ8Zae0gCqt2jIKrckAWK3u2++3hteoTZbOMVFpdeV8rdL/wAELCYXNgogziMod2NrFSwO3O4OlP8AE8OziTPkWM3cOLXB0tmG50NtudMNLEYplkBKxyNe24LESX+Ew/dakmeMTu4aRGTwsuniuMinMSLDnY/ZFTMWgnqtr7eR1JWiXMrg2iXKNVzEOAzlfa0HhudTTuCw4jUte4kYOnUA5TZjsTuNL7Uxw0F2sXEqgP3rMBc3NlU38VtL9Pa6VKx8Aly2Yr3bqwCgW+j1AYW1XUXUWuANRqKmCvmLxM8Lwc9X9Mv3EY3Gy98AsZAAAVyoOU8yG5DkTyt5VBllSNwZWbO2rKtmWxuLN687V3imGFy7MSGXuygF2J0K2O31VJ8wRz0WcsQykxBVBEZezMzg6sbAhQDfTrbpekd7s0U1Hw44eVssu/l1CWN5foxGMireNlOVRp4dTob7W5fOpAgs8qtu8Bv6xsG/GQ1AxQd4ss0sauxuliTpc75Ra2xFqclf6fKdSmGe/qSiX+MbfCm2bKmmpxS57X6Z3fPfqTuxf6wnlLhj/qYU3xJgsAve4lmX4SPXOw3tT9C+GHvLtTXaNrwD/GnPu716hZ0iKqtxjXVlWcRYC3S1r1VviDmbzPL3V0i4pIjrI2dWEEhzv7kb6XqRARbn8vM0yiVPwkGtRG7IqNJFvwmPMw0PvPWttwvDtky5dv8AelZ/gmD2rc8OhsBW+ksjg8TNXLCJbCinVFcq851xyqTtbCxgDqpYxSJJlG5C3vbzAJPuq8pJFDVwjLC0zxOfHticQBCj4jLnJCrfVgVAJIKqPETqPq1B7S8FxkAUzZYg65gqnOQAwVgW2BAYGwJ3r3eKBVvlAF97AD8Kr+P8KSZFLp3ndtmy/aFirDzupOnUCqlRitTo1PxGpN2jkjxrs72amjUSBQ0zk+I2IiUgC5J2bW+2grSYjDtIJ1disQVFVnFhmX2nHO343tTXGez7mQLGdHAJYNYMptaW31vCdba3B6iu4zgk0+Iyh7p4bRgkkqABcrbKv3iba89jW76WNUZQsnjSdr3tnqv39vMl8NiBkOHQZYIk+lc2vqQzm/3cw9XHK1VfFuJd5LJJzc6KNSqgZVXoLKB771a43PMGw2EQy3a88qWWMsDfJ3h0yqd92a21V3ajsFNBgzN3typHeJGCAqHQnOfExByk7C19OdWWbVjE6kU8T76+pmMdxNEPiNz9ldW/l76q24mZEDKcqtYDLq1ybak6DntbaqzGwlcrgAW8LjoRsfft8KaweLEL5W/s3OZeeU8/gbemhqFFXsWyqtxUlpuWck4UEBgt9iovp5tuSeddyBpFtmLC3j0sfM8tdqR3JAXIQy73a3P8rcxVpwbs6caTJIxXDqTsbd4RuQToFG1yOttzaSrJv4Sk4z3Yl+jYNZQHYarmudFPMAZRcaEg771vOE4gzYKORLGVFy3JAy5fAx1NrgKrXO2YHcinP6pwK2j7lTdcwbIbFbXuGJudOYNN8L4ckSu2Hu8DkhojckGwByXN7kEXQnXQqbgAq2nkXRUqdp2yy173Q+0hlMgtng3HdABswIA0Avck7sDob1Hx2NijZCUkknRBaOMmVueUmwtsbhjpzAYDWHP2uwWHRu5JeR9MgzlidQFJYDILk3567X2tUw7xRhUUNNK5MjEHKG1zu3kCCBfZVUDUaqo4Vdl0quOWGGS+W2d+8zK8D4tPDi3bFRPCmKbTOpVVcaILsNspy39CdtNJKXiQ97KMpawYxmRiNTle4ABB2BO5PSkcZhSSJ0nWMRkKRkYZj4gFawFl5m+oszDW+iMAcRAlrjEx2GVrhXy8g2Y5H02OYHre1hLtISOKks1k/wB/Jlxg0TJcKVDDvGB3YuTlU+W5I5KpGt9amQGZAxUqhJse9WOwzWzsGGviJsNdidSbmNw/jLYl8SsivAseVTm9sFlkYsRyNkWwufU3vUg5GkWwkkMoRrlsuSNdr/ukm9RN7DUFm5vX6E7CtHKDl8Ria9mvcZb+LzKkFj5Fm3vbP4qIQqqTDNcl7q1ioNhZW2JJGa3LTnU/CSsjK9wgUysFiJa9lDBrgkZrndjso5VZR4jMgcCwIzaEW9Stjl/y3qLY/MtdR8NK6zi+u+e5VKVV8pitBGveKzlwE8IbM9zqNNraWOhqv4Lju+jxeK1yyOkMV98iaknzO582NZntp2smmZsNkMYVirrcMzMDtcaZbi4Avc2JJsLaXiMf6JhYsPzhTNJ/iOLsPdtRNYY25hwsvGrqTVlFXffU039H6fRNIfrYka+UMecn43qq43N9DCOZTN++zP8Agwq74TCYOHIuziEnz73FNZR7kPyrP8aIMmUeyllHoosKaWULFFN+LxDn5splPKnVSnREB5ml93zNY8J1nOwQx9KtcBGAfOqf9K5DQdaueCoXYBQST01q+EDFXq2RsuCx7Vr8FHpVVwPgzKAXFvLnWgRbVrirHEqzuxQortFOUHa5SJJgN6Ujg7UAKrhrtq5agCkxnZ/MfAUyE37uVM6hju0ZDKyE87G1Lh7OrlKvlyH2kjXu0b71iWb3tbyq4tRaosNiYiDDqihUUKo0CqAAB5AaCjEQK6srAFWBBB5gixB91dEgvbnSqkU+fO2fZo4LENGbtGw0P2k5H7ynQ+gNY+fCW+jc76o3yv79iK+lu1/ZuPGQGNzlcaxva+RrdOYOxHMV4o/ZRu9OHxH0QRgGaxPdE7EdUbSx/hVclua6FT9L0ZhEiYEq1wAdVubE+m1epdn3D4XDWy9yAVlBYKL3IN9RfxG9h9oaa1T8c7OkgQSgRzRj6N/quvLXmp67g+d6puzfGf0SVoMStonPjBv4W2D6a2I0NuViNVAqrFj8zf4L4dp6xej73N6cRmGeS6SSsUWw/syLKWBNiNNLDzp1pDEBvn1Re9JUSXN2bKBbewBY6088h7zvJMncoFKHcq1gBlsTfcG5uCLb1XywxAR97KWu5cMASLZlGU8xe1yeRBpLWNMZKaXLks9vZaorOMcKhmngnUASrNF3gGoa7XsTazMCvtcxe+oq7xqRsXVpGBEa57DQIpBI9WJHwqtxUlyngCsuKiL22JbvY7+Wsqabc+dTocSrSzLHEpcKPET7R8PtA6ADQ/5aZvIoVPDN4U8uq5oisVaIOkDspZFVSSRljAsdBc7233BqT+kzrE1srP3hC+JB4RbYZrciAOnLamWxNpIFkGaXN9VsqoC2mi6GwBbpbrXMK2YQoYkzM0jEldspN2A6kga/ClWuRpmrxV0mteeWfXp6i5cOI5J2KghkQkbg90J1tp+w8VcjxDMkTEhBkZzCinxhc3TQKQBa9/aNO8NKkWVzKwJBJ0ObNe2pOhAFiT9W/lUbE4Eibvu8jUZCI8xIs2TKthbQDemldq5mo4VJ03tp12tbrrzGoZGzRpL9Hm7wd2q5RlYWUZVFg2YE6i/Xzk8NuXd11hyKqC+vhsAuXcHe+muYdajLF3aKVHfTZSoIzFFBZiTmsBfxEXJ50Yl98Nh7IRrLJ4iIQRqxJJOewAVNxoTay1EMndlteaaww3y/fl8rGd4bw5ZMfPjWAMGHcBeksqgKoHUXXOfd1qbhMC2MxSRuTlJMs7dEXVr+uw8zTs8igJDCpESeGNBqXY8yObMd61XBuELhIGMvikcr31tSx+ph09SdfeelQvjlfZaBUS4Wl4X6pfm6LkSeIYi+UbH+3cdLjJAvuF2tWXlh1rRvExBL6yOczkdTsB5KLAelVc6jNlF2c7KoLE+4a0888jNw/wAKxMrSgHmarcTMWYKoLudFjQEknyA1NbzhP9HM+IsZ2/R4z9RbNIfU+yvzPlW74N2Zw2CX6GMKfrOfE7fec6n028qI0rhV41RyWbPNezf9FeImIfFHuE+wLM59eS++58q9O4R2fhwq5YkAPNjqx9W/2KtBXFIO1XqKRzJ1ZTebOAV0UVx3AFzTFQuiuA0UAR5F8XhNmtselJWSwa9lI3Ip+SEHegQC1raUAMwsQ1rmxHOmg7Zb5jvapS4cA3G9Aw4tble9ADaXD2uTpfWmlZsmbMbg7VLMYvfna1Mw4QAC41FACHezOfIflSoWa43IO97fKn+6Fyeu9cTDgG4FACMZsPUVU9pOBCfIQQsoPhYi4I5o4+sh6e8VdugIsaQmGUa2oA8tx2G0aHEKwVNdPE0F9Myn68Z6/HWszx7gegWXxpYd3PHre46n/tPzr2jjPZ+PEL4rq41WRdGQ9RyPmDoedYTiHDJMKxWRUKMbWNxDL5A/qX8joTsapnDdHS4bi7fBPNPZ6fwzznh/HJ8D9HOpmwzHwsuuUE7C+ltScptqdCNb6rh0+FxMeWNjcEkKDZxe2mVgTbTkCN9aXiezQct+i+19bCy+0PuE6MPn61iuK9k1ZjlLQSjdHva/4iqcdspnQ/x3L4+Gl6aP+fM2kkjZJQy93FGoKMWDEFbG5POxCtfTUAc6h8Q4gGw6SQ3yzEF7eQFlPTLsR1HmK8+4nwjHKLOZXTydnX4XpngnaOfBvdblb3ZGzAHzHNT5j5irLJqyZkUp0qmNxt0PThKxMkaAZ1TKzWAJP0YIJ5AAsOVdSNhkRHBVHDSnNYCxBsL7gWPLUiqzAdv8PNHkZmhZt8xI18nVSD7wvpUwTRd2Ew8wXW7MLSO3uQ3A1P1edK42zLoVsWWnpdef2RI4RLGM0UQZwti0vVrgC1trcvuk61TdoO2AilaJ4llU5GNmC6sobUFWHPNpbRhz1qfice4TIlo1+3KASdLEiIHxMer2HVTVNg8FGrkxRvPOxuZJLuxJ3IQc6jHGKw6+RL4SrVm6n5Vzl9fUnYXF4jEKpIXBwDYi5kIv+rvtf7QAPnTqSlgIMOjBdbIu5PNpDzPUnano+zszMDiHMV9kHjlbyWME5ff8KusNgFjPcojZm/URnNLJ54iUaIPL8Km0p66EurS4df63eX/p+wjgnDVgHeNIC4BDyjVUvf6OEfXc7X/AVK/SrtqGLqfooV8TAHctbd25nzq54f2LmlZWxDLGqiyxx28A6JyB2u2pPlWrwHBIsOpEMYBO5NyW82Y6n3mr1HI5VStileWZlMF2WnxBzSt3MY+oti556nZfma0fCOCRQRkxLlJBud2P3mOpq1ghyrb40oQgC3KpUUimVSUtSOrElRe3hvSCxKNc38X8Kdlg2sAQPUfOuxYbwkHmb6UxWINwQLk5gfw5UiNisdwT/DWpZiFwem1JGHAvpvQA1GzA87W52pqS5S+bfl76lxwBdhSThF6UAOLRXbUUAdorlFAHaK5XaAOV2iuUAdooooAKKKKACm54FdSrKGUixDAEEdCDvTlFAGN4t2G5wEEDaKQkZf8AClF2T7puvpWb4ijrZMSoa2wxIykfcxC+E/EV6tSTGCLHUHkaVxTLqdacNDyOLg0J1WPEp5wyxzL8NSaal4BG2hlnX7+FJ/C1enz9l8K/tYeEnrkUH4gA1HHYvCjZHX7s0w/B6qdGJtj+J1lq3353PNB2ciG07n0wbfxp3+oA3PGOOixCMH416KexmH6zf+Ym/wDnXR2LwnOLN995H+TMRR4MRv8AlKuz+n2POV4Th49WiQEf/s4gH/00Ovwq7wmEmdcsMcmTpFGuGj//AKOAxHot63eD4PDF/ZRRp9xFX5gVLtTqmkZKnF1Kju2ZHh3Ypv1jrGp3TD3Bb787eNvdlrR8N4TFh1yxRqi87DUnqx3J8zUyirLGZtvU5au0UUEBRRRQAUUVygDtFFqLUAFFcooA7RRa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endParaRPr lang="pt-BR" altLang="pt-BR"/>
          </a:p>
        </p:txBody>
      </p:sp>
      <p:pic>
        <p:nvPicPr>
          <p:cNvPr id="19474" name="Picture 23" descr="http://catalog.nucleusinc.com/imagescooked/9654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89138"/>
            <a:ext cx="11525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0" descr="http://t2.gstatic.com/images?q=tbn:ANd9GcSRQ_lDi0MA6NRokQUzencrz755ZWQwGBmfQEtYCfigEXsMxr2RX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/>
          <a:stretch>
            <a:fillRect/>
          </a:stretch>
        </p:blipFill>
        <p:spPr bwMode="auto">
          <a:xfrm>
            <a:off x="7704138" y="1916113"/>
            <a:ext cx="14398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AutoShape 22" descr="data:image/jpg;base64,/9j/4AAQSkZJRgABAQAAAQABAAD/2wCEAAkGBhISEBIQEBISEhASFRQPFQ8VEBAPEBQQFRQVFBQQFBUXGyYeFxkjGRQUHy8hIycpLCwsFR4xNTAqNSYrLCkBCQoKDgwOGg8PGiwkHxwpLSkpKSksKSkpLCwpKSwpKSwsKSksLC0sKSwpLCwsKSwsKSwsKSwpLCkpKSwpLCksKv/AABEIALYBFQMBIgACEQEDEQH/xAAcAAEAAQUBAQAAAAAAAAAAAAAABAECAwUGBwj/xABIEAABAwIDBAYFBwkGBwAAAAABAAIDBBEFITESQVFxBgcTYYGRIjJSobEUQmJykrLBIyRTg5OiwtHhFTNDc4LwFhdEVGOj0v/EABoBAQADAQEBAAAAAAAAAAAAAAACAwQBBQb/xAAuEQACAgEEAQIFAwQDAAAAAAAAAQIRAwQSITFBBVEiMnGRoRMUYTOx0eEVQoH/2gAMAwEAAhEDEQA/APcUREAREQBEuotfiMULNuWRsbB85zgPAcT3BG6OpN8IlIuDxXrVibcU8TpT7bvyTPAZuPkFy1d1jV8l9l7IRwjjF/tPuVnlqca82b8fp2efNV9T2VF8/wBRj1Y/16mc/rZAPIGygvkkOr3nm9x/FVfu17Gpeky8y/B9HIvnASSDR7xye4fis8WNVTPUqJ28ppf5rq1a9jj9Jl4l+D6IReD03T7EI9Kl7hwe1kn3hf3rc0XXBVN/vYoZBxG3E74ke5TWpgyifpuaPVM9fRcHh3W9SPymZLCeNhKzzbn+6uswzHqeoF4Jo5O5rhtDm3UeIV0Zxl0zHPBkx/MjYIqXVVMpCIiAIiIAiIgCIiAIiIAiIgCIiAIiIAiIgCIiAKhVSuH6d9LSy9JTutIR+UkBzY0/MafaI1O4c8q8mRY47mXYMMs01CJm6UdPWwl0NNaSYZOfrHGeGXrO7t2/gvPquSWd/aTPdI/iToOAGgHcFfS0a29LQX3Lyp5J5Xz17H02HBi0y+Hv38mkZhvcszcJXVU+D33KW3Bu5cWIS1aRxn9kdysdhXcu4fhYC19VRgI8dHI6rcci7De5YX4f3Lo5KdR306htNKy2c5JQKJJRrpJoVBliUbaLE0zQPplY0EEEEgjQg2I5HctvJCFGfCpKYeOzb4P1jV1PYGTtmD5kt3m3c/1h5ld9gfWrSzWbNemecvSO1ET9caf6gF5FJGoczrLTjzSXk87PosU+Wqfuj6cima4BzSHNIuHAggjiCNVfdfNmDdJqunuKeeSJp+YCC3nsuBAPeBdb/D+s7EYznK2UezJG0+F27J961rUR8nlP06f/AFaZ7rdF51hHXBE6wqoXxHe9h7VnO2Th712GHdKKScDsqiNx9naDH/ZdY+5XRyRl0zJk0+XH80WbVFQOS6mUFUVLpdAVRUul0BVERAEREAREQBERAERCgNT0mxsUtM+XLb9RjTvkOg5DMnuBXkkLS9xc8kucS4uOpccyT4ro+sbFO0qWwA+jCLkf+R4ufJuz5laiiiXlame+deEfTaDD+lh3PuXP/ngmUlOumwvDxlda7DKddJCQ0LuOJRqsr6RIEbWhRZ6gBYamsWsmqVZKRlx4m+WS5ata6olusckyjvlVTlZthjopIsD2rIXLG5yrZpREnatfO1bGYrXzlVyNECDKFEkKlzFa+d6glyaOkR5pFC2ds9w95WSV1zYalTKSm0CuvajO1vdFtNh5K3FN0fJ3LZ4Rht7ZLraSja0ZpFORXlyrHwjjP+Ge5YJsAI3e5d3M9q11S8cF1xIQzyfg45rJo/UfI36r3t+BWQYzVjSpqB+ul/mtxUWzWtljCqcmumakoy7SMDuklYP+qqP20n81gf0prP8Auqj9tJ/NY6myixw7RU1OXuceGHsvsTB0prt1XUftpP5rND0vxBpuKqbxdtjycClPht1MGGBd/Ul4IPDj8pfYmUXWbXs9d0co4PjAPmyy6fCutiJ1hURPiPtsPas5kZOHvXFSYT3fgosmH8LeYU1qMkfJRPRaefivpwe44di8M7dqCRsg37JzHMajxUu68AhfLC4Pjc9jho9pLT5hdt0e6zyLMrBcadu0elze0a8x5LXj1UXxLg8vP6XOHxY3a9vP+z0pFgpKxkrBJE5r2OzDmkEFZ1sPJarhhERDgVsjwAScgAST3DVXLT9L6vs6Gpdv7NzRzf6A+8uSdJsnCO+Sj7ujyKWrM00kx1ke5/2jcDystxRN0XP0ZW+o36Lwou3yfZZFSpeDoKN1lOkq8lp46iwVk9b3rQpUjzJYtzJU9Uob6pa6or+9QJMQUHI0wwm4fUrH2603y9ZG1ihZcoG17VY3SKCKxWvq03HdpIlkUGaRWSVSiTVKg+S2MaKTPWtqZFnlmWuqZNVOETmSVIupG3Jd4LfYdT5rTUA9FvL45rpcOASfZyCqJ0OGuDQpz6u61MLlm21NMyyhbskS1ChTSqr5FDnmUWycIUY6iVaqpqlWsq1paiqUKs03tRIfJcqdRQrTwvN7lbGOucBrblkuteDsXZvgWsF3ZfR1d5bvFRajFnaN9Ad2vidfgtPJWqM+sRJkXS7NhJPfU3PfmsRnUA1Ct7VSo5uRsflCqH31Wv7RZI5EokmdDgmNz0j9uB3on1ozmx3Mce8Zr1fox0rirGEt9GRvrxE5jvB3t714kyqU/B8YdTzsnZqw3I9pvzmHmLq3DmljdPox6vRRzxtfN7/5PekVsbwQCNCARyKL1j5QuXJ9Zk2zh7x7T42/vbX8K6xcX1rH8yZ/ns+5Iqs39N/Q1aNXnh9UeYUz1t6eostHC9SxMvE6Z9jNWjcur+9RJ8QWtkqslAlrCdFYZttE+pr+9QJK5WMpXOWYYO5OCRibVqQyoWM4S4KhpXDcjo6rJQqFa6pWNkBWZtIo8FhgdULE6VTfkHcqmiAFzYDvXbRyzVuuVGqG2GanVM7Rk3zWrmfdWRKMjVCCrLbbxpblwW+w/EQdD4b1zbWajxV0b7FSlFMqhkceGd3FiCzf2guPgxBw3355+/VTG4lxb5OI+N1XtaLlTN/JXrX1VeoQrG72uP8ArA/hVpqR82NgPE3kP7xt7kr3ZLrpGKZ7nZ6N9o5Dw4qMIhzKkSPLjckk8TmqsiXbro7V9lkcSpPJZZZZNkKD6xRcnJOuEW3JWalonyO2I2ukf7DGOkf9loJXV9AuhgrZXGQltPFbb2Tsue85iIHcLZkjPMW1uPZcOwyKBgjgjZEwfNY0NHM21PeVqx4XNX0jy9TrI4ZbUrf4PEKTq/r35ilkA4vdFF7nOB9ymDqsxA/4cY5zs/AFe22VVf8AtoGF+pZvCR4r/wAqq/2If24/+Vhd1ZYgNIWnlNF+JC9wRP20B/yWb+PseDS9Bq9mtLKfq9nJ91xWxwLq/q5ngSRPhj0fJJZp2d4Y29y4jLQAL2eyWXP2sLJP1TNVJIpG0AADIAWA7giuRajywuL61m/mLTwmYf3Xj8V2i5XrLi2sOlPsuid/7Gj8VVl+R/Q06R1nh9UeONKy7ajtcrnvXjUfZXwY6iS+Sk4fh+0QsFPDtOXT0rWRRmSQ7LGi5dryAG8k5AKaXgzze1WSKLCmgbTrAAXJNgAOJJ0V7qymbrLD+0afgVxON9KH1BDGDZiBu2MG5J9t53n3DcokOGTvzAsPEqylExud9s7Kux6lHqkvPBoIHm6y0zsaJdfZbs+znpzWmkw+VuvwKx9q5uoUaT6LYZIo6mLEITqHt7tkPHmCPgqy4lEPVDj4Bv4lc7HUhZDMotF6aZspsWJ9UBvvPvUCeqJ1JPisLnrGSupBuujHK5WRw3WYRXWcRnRoJeb2AFzlqbKV0V7b5ZEqLNz1I3LDK3eNDmtzQ4MNkzVBLIR4PeeDb6Dv8lrZS0vIY20W7iOaKSfCKpcujAwqRG9WSU5CRvC72dVxdMmxZqQ2FRYpgFJbWBVtGuLRlECpI8NCwSV3BRHyFyKLEppdCWTaKkUsCtp6ddH0c6PyVUoiiFtC+W12xMPzj9I7hv5XUuX8MSFqCc5vhHonVdSFlCXH/EmkeOQ2Y/iwrsVGw+hZDEyGMWZG0MaO4bzxO9SV60I7YpHyOaf6mSU/dhERTKgiIgCIiAIiIAtJ01g28Pqhwic77Hp/wrdqNiVP2kMsftxvZ9ppH4qMlaaJ45bZp+zPnTaVAblYSd3+7qbQwbRAXjPg+zTs2uEUV81o+luN9o4QRn8nGbkjR8ml+Q0HiVt8fxHsIREw/lHjMjVrOPM5jldcPJqrccfcxZ530dD0eoWkja8V6jhnYMjA2Rey8qoKrZK3sePWGqonuUrRnlDcqN9jBjJJ2QuRr4GkmyyVmNXWrkrbrmOErtk+EqI0sJByRsh3q9spJUiOQbwr2ISrosZYrOynWVjY+Ga2GHwxvNtoiwvfIgKtyNUcsfJDjpllw9hbVRH6VvCyz052vV04nIEcVeyMsqYQ7QuyIIIOoyPMqpyu0XTlBxaTLMZe6aaxPot3KgwxoGitnm2Zn8/wWUVqK0lR3FFKNkKajtla44b/AAWvmofZ8t63jpwVHkjBUlNolKCkaB0DgqgFbyOiLjqLAXLnZBreJK6rCuqmeaMSOe2AOzax8b3SFm5zgHDYJ9nUC188hpgpT6RizSx4fnlR5/GxSWMAzOQ46BenUnU0wH8rVPI4RxMj97i/4Lp8H6BUVMQ5kIfINJZSZng8RtZNP1QFatPN98GWXqOGHy239jznot0EnqiHuDoKfI9q5tnvHCJp+8cuF163hWERU0YigaGsGfEudvc46uceJUwBVWvHijj6PJ1GryZ38XXsERFaZQiIgCIiAIiIAiIgCIhQHzXVQ7M0jfZke3ycQtvRlsUZlduGQ79wUDZ25nu9p7nebifxWHH6zSIaN15rxe2fYt7YGqq6l0jy9xuSb/0WL5PdXRtzU+CJWN0URhvIsBy2XZEZA7vFZ3U7v6qb/Z4KNwtw9UkciR8FDejstOzX/InncVLhwRwG0+zG+08hg9+vgpXyaX9I/wC27+awPw8k3NyeJuT5lc3WRWnZV01MzIF8rvotDWebs/csL8Si/QvP60D+FXfIO5DRJ8JP9uy2Kr7RwY1rYg7K+0S7ltHS6kij2LtdIxrTr6YcSOTblQJabuVjYSNy61fRH9KmbJ9WPVjBt7brbR5DRoUylqA6wd6zSHjm032hwOXiLrVRq90pBDhuIPkoONl+xbSdiDLyFw32KjFikzscZWxsa5zneqxrXPceTWgk6rqMK6tquUB0jGxA/pZLO+xHc+bmqWPHKS4RF6jHjgt7o4skqTSUr3vawBxc7RjWl8rvqsGZ55DvXqNB1Vwtzmle/wCjGBA3kT6T/wB4LqsKwOCmaWwRMjB1LR6Tu9zj6TvElaoaVv5jBl9UglWNWcv0Q6DdnszVLQHNIcynuHhjhpLKRk6TgB6Ld1zmu2Cqi3RioqkeHlyyyy3SYREUisIiIAiIgCIiAIiIAiIgCIiALDVybMb3cGuPkCVmUTFz+bzf5Un3CuPolHtHgdCLNLzuF1z1RLtOJ4lb6sfs0/1rBc6NV48Pc+tzPmjPA1bSljUGmYtxRxLk2WYY8EyniUnZCwmQAKNNW8FR2Xk02WMtC1rqwqz5WV3axwbXYCdkFrBVlXisKbWLJr6UFYXUQWMVir8rTkD5HmABcnIDfdbjo90FlrHHPs4GnZdPbauRkWRDRzhpfQd5yWy6FdFX1REsgcym9rNrpeLIzqGcXjkN5HqsMDWNDGNDWtAa1oAa0AZAADQLfg09rdI8fW6/Z8GLvy/Y4zoNRCGsrIhmGBjA42LtlrnjM8rXXb2XK4BHbEas8QfdJ/VdWtGm/p1/L/ueLqXc7/hf2CIi0mcIiIAiIgCIiAIiIAiIgCIiAIiIAiIgCwV8e1FI3ix482kLOqFDqdOz5yxs/kYx/vRaFgzXT9LaTYLo/wBHI9nkSFzUYzXjw4R9XkduzY0rVt4cgtXRrYPfkqpmzH0WVFQoZcSqyOzWWCK670h2Y2wlX/JytpFShSI6K6juO0kaPsCnZFdRBgJfoMt5OTQOJO5dHgXV617mvnB7FuewRYynvGoj7jm7uGtuPHOb4RlzanFiVyZwWE9H6mpNqeJ8g0MnqxDnIcvAXPcvQ+jvVXHGRJWuEzxn2LQRAD9K+cnjYdy7yOINAa0ANAsGgAADgANAr16MNPGPL5PBz+oZcvC4X8f5LWMAAAFgMgBkAOAVSqqhWg840mF01quZ3tbX3wt4otPDZ7jxv8VKVWKO2NE5y3MIiK0gEREAREQBERAEREAREQBERAEREAREQBUKqiA8l6z8CLZzIB6E42r7hK0WcPEWPiV5mY7Gy+mcXwmOpidFKLtOYIyc1w0c08V450s6DyU7iXC8fzZ2j0DwDvZdz8Lrz82Nwbkume/o9RHLBQb+Jfk5amcpckmSjGkc3XTjdbGiwKqm/uqad49oRPa37TrN96y1ufB6u9QXxOjXXWyomrc0nVhiD9Y44/8AMnbfyjDl0OE9VcwP5xPG1vCIOe48nPAA+yVZ+hkl0jO9dgj3L7HOU0DnuaxjXPe71WNF3Hvtw7zkuzwjoPNk6Yxs+jcyu8bWaPMrqsIwKGmbswsAJ9Z5u6R31nHM/BbFasWkjHmXJ5Oo9TlPjHwvya+jwWOO2W0RoXWsDxDRkPJTwUKXWtJLo8uUnJ2xdVRUuukSqK3aVdpAAFVW7SbSAuRW7SrtICqK3aTaQFyK3bTa3IC5FbtJtIC5FbtIXIC5FbtKoKAqiIgCIiAIiIC0PTaREBW6tkaCCCAQciCLgjgURAQKfo/Ssf2jKeFr/aETAfA2yWxRFxKujrk32ULkDlRF04DIq7aoiAqHJtIiArdLoiAbSptIiArtKm0iIBtKoKIgKo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endParaRPr lang="pt-BR" altLang="pt-BR"/>
          </a:p>
        </p:txBody>
      </p:sp>
      <p:sp>
        <p:nvSpPr>
          <p:cNvPr id="19477" name="AutoShape 24" descr="data:image/jpg;base64,/9j/4AAQSkZJRgABAQAAAQABAAD/2wCEAAkGBhISEBIQEBISEhASFRQPFQ8VEBAPEBQQFRQVFBQQFBUXGyYeFxkjGRQUHy8hIycpLCwsFR4xNTAqNSYrLCkBCQoKDgwOGg8PGiwkHxwpLSkpKSksKSkpLCwpKSwpKSwsKSksLC0sKSwpLCwsKSwsKSwsKSwpLCkpKSwpLCksKv/AABEIALYBFQMBIgACEQEDEQH/xAAcAAEAAQUBAQAAAAAAAAAAAAAABAECAwUGBwj/xABIEAABAwIDBAYFBwkGBwAAAAABAAIDBBEFITESQVFxBgcTYYGRIjJSobEUQmJykrLBIyRTg5OiwtHhFTNDc4LwFhdEVGOj0v/EABoBAQADAQEBAAAAAAAAAAAAAAACAwQBBQb/xAAuEQACAgEEAQIFAwQDAAAAAAAAAQIRAwQSITFBBVEiMnGRoRMUYTOx0eEVQoH/2gAMAwEAAhEDEQA/APcUREAREQBEuotfiMULNuWRsbB85zgPAcT3BG6OpN8IlIuDxXrVibcU8TpT7bvyTPAZuPkFy1d1jV8l9l7IRwjjF/tPuVnlqca82b8fp2efNV9T2VF8/wBRj1Y/16mc/rZAPIGygvkkOr3nm9x/FVfu17Gpeky8y/B9HIvnASSDR7xye4fis8WNVTPUqJ28ppf5rq1a9jj9Jl4l+D6IReD03T7EI9Kl7hwe1kn3hf3rc0XXBVN/vYoZBxG3E74ke5TWpgyifpuaPVM9fRcHh3W9SPymZLCeNhKzzbn+6uswzHqeoF4Jo5O5rhtDm3UeIV0Zxl0zHPBkx/MjYIqXVVMpCIiAIiIAiIgCIiAIiIAiIgCIiAIiIAiIgCIiAKhVSuH6d9LSy9JTutIR+UkBzY0/MafaI1O4c8q8mRY47mXYMMs01CJm6UdPWwl0NNaSYZOfrHGeGXrO7t2/gvPquSWd/aTPdI/iToOAGgHcFfS0a29LQX3Lyp5J5Xz17H02HBi0y+Hv38mkZhvcszcJXVU+D33KW3Bu5cWIS1aRxn9kdysdhXcu4fhYC19VRgI8dHI6rcci7De5YX4f3Lo5KdR306htNKy2c5JQKJJRrpJoVBliUbaLE0zQPplY0EEEEgjQg2I5HctvJCFGfCpKYeOzb4P1jV1PYGTtmD5kt3m3c/1h5ld9gfWrSzWbNemecvSO1ET9caf6gF5FJGoczrLTjzSXk87PosU+Wqfuj6cima4BzSHNIuHAggjiCNVfdfNmDdJqunuKeeSJp+YCC3nsuBAPeBdb/D+s7EYznK2UezJG0+F27J961rUR8nlP06f/AFaZ7rdF51hHXBE6wqoXxHe9h7VnO2Th712GHdKKScDsqiNx9naDH/ZdY+5XRyRl0zJk0+XH80WbVFQOS6mUFUVLpdAVRUul0BVERAEREAREQBERAERCgNT0mxsUtM+XLb9RjTvkOg5DMnuBXkkLS9xc8kucS4uOpccyT4ro+sbFO0qWwA+jCLkf+R4ufJuz5laiiiXlame+deEfTaDD+lh3PuXP/ngmUlOumwvDxlda7DKddJCQ0LuOJRqsr6RIEbWhRZ6gBYamsWsmqVZKRlx4m+WS5ata6olusckyjvlVTlZthjopIsD2rIXLG5yrZpREnatfO1bGYrXzlVyNECDKFEkKlzFa+d6glyaOkR5pFC2ds9w95WSV1zYalTKSm0CuvajO1vdFtNh5K3FN0fJ3LZ4Rht7ZLraSja0ZpFORXlyrHwjjP+Ge5YJsAI3e5d3M9q11S8cF1xIQzyfg45rJo/UfI36r3t+BWQYzVjSpqB+ul/mtxUWzWtljCqcmumakoy7SMDuklYP+qqP20n81gf0prP8Auqj9tJ/NY6myixw7RU1OXuceGHsvsTB0prt1XUftpP5rND0vxBpuKqbxdtjycClPht1MGGBd/Ul4IPDj8pfYmUXWbXs9d0co4PjAPmyy6fCutiJ1hURPiPtsPas5kZOHvXFSYT3fgosmH8LeYU1qMkfJRPRaefivpwe44di8M7dqCRsg37JzHMajxUu68AhfLC4Pjc9jho9pLT5hdt0e6zyLMrBcadu0elze0a8x5LXj1UXxLg8vP6XOHxY3a9vP+z0pFgpKxkrBJE5r2OzDmkEFZ1sPJarhhERDgVsjwAScgAST3DVXLT9L6vs6Gpdv7NzRzf6A+8uSdJsnCO+Sj7ujyKWrM00kx1ke5/2jcDystxRN0XP0ZW+o36Lwou3yfZZFSpeDoKN1lOkq8lp46iwVk9b3rQpUjzJYtzJU9Uob6pa6or+9QJMQUHI0wwm4fUrH2603y9ZG1ihZcoG17VY3SKCKxWvq03HdpIlkUGaRWSVSiTVKg+S2MaKTPWtqZFnlmWuqZNVOETmSVIupG3Jd4LfYdT5rTUA9FvL45rpcOASfZyCqJ0OGuDQpz6u61MLlm21NMyyhbskS1ChTSqr5FDnmUWycIUY6iVaqpqlWsq1paiqUKs03tRIfJcqdRQrTwvN7lbGOucBrblkuteDsXZvgWsF3ZfR1d5bvFRajFnaN9Ad2vidfgtPJWqM+sRJkXS7NhJPfU3PfmsRnUA1Ct7VSo5uRsflCqH31Wv7RZI5EokmdDgmNz0j9uB3on1ozmx3Mce8Zr1fox0rirGEt9GRvrxE5jvB3t714kyqU/B8YdTzsnZqw3I9pvzmHmLq3DmljdPox6vRRzxtfN7/5PekVsbwQCNCARyKL1j5QuXJ9Zk2zh7x7T42/vbX8K6xcX1rH8yZ/ns+5Iqs39N/Q1aNXnh9UeYUz1t6eostHC9SxMvE6Z9jNWjcur+9RJ8QWtkqslAlrCdFYZttE+pr+9QJK5WMpXOWYYO5OCRibVqQyoWM4S4KhpXDcjo6rJQqFa6pWNkBWZtIo8FhgdULE6VTfkHcqmiAFzYDvXbRyzVuuVGqG2GanVM7Rk3zWrmfdWRKMjVCCrLbbxpblwW+w/EQdD4b1zbWajxV0b7FSlFMqhkceGd3FiCzf2guPgxBw3355+/VTG4lxb5OI+N1XtaLlTN/JXrX1VeoQrG72uP8ArA/hVpqR82NgPE3kP7xt7kr3ZLrpGKZ7nZ6N9o5Dw4qMIhzKkSPLjckk8TmqsiXbro7V9lkcSpPJZZZZNkKD6xRcnJOuEW3JWalonyO2I2ukf7DGOkf9loJXV9AuhgrZXGQltPFbb2Tsue85iIHcLZkjPMW1uPZcOwyKBgjgjZEwfNY0NHM21PeVqx4XNX0jy9TrI4ZbUrf4PEKTq/r35ilkA4vdFF7nOB9ymDqsxA/4cY5zs/AFe22VVf8AtoGF+pZvCR4r/wAqq/2If24/+Vhd1ZYgNIWnlNF+JC9wRP20B/yWb+PseDS9Bq9mtLKfq9nJ91xWxwLq/q5ngSRPhj0fJJZp2d4Y29y4jLQAL2eyWXP2sLJP1TNVJIpG0AADIAWA7giuRajywuL61m/mLTwmYf3Xj8V2i5XrLi2sOlPsuid/7Gj8VVl+R/Q06R1nh9UeONKy7ajtcrnvXjUfZXwY6iS+Sk4fh+0QsFPDtOXT0rWRRmSQ7LGi5dryAG8k5AKaXgzze1WSKLCmgbTrAAXJNgAOJJ0V7qymbrLD+0afgVxON9KH1BDGDZiBu2MG5J9t53n3DcokOGTvzAsPEqylExud9s7Kux6lHqkvPBoIHm6y0zsaJdfZbs+znpzWmkw+VuvwKx9q5uoUaT6LYZIo6mLEITqHt7tkPHmCPgqy4lEPVDj4Bv4lc7HUhZDMotF6aZspsWJ9UBvvPvUCeqJ1JPisLnrGSupBuujHK5WRw3WYRXWcRnRoJeb2AFzlqbKV0V7b5ZEqLNz1I3LDK3eNDmtzQ4MNkzVBLIR4PeeDb6Dv8lrZS0vIY20W7iOaKSfCKpcujAwqRG9WSU5CRvC72dVxdMmxZqQ2FRYpgFJbWBVtGuLRlECpI8NCwSV3BRHyFyKLEppdCWTaKkUsCtp6ddH0c6PyVUoiiFtC+W12xMPzj9I7hv5XUuX8MSFqCc5vhHonVdSFlCXH/EmkeOQ2Y/iwrsVGw+hZDEyGMWZG0MaO4bzxO9SV60I7YpHyOaf6mSU/dhERTKgiIgCIiAIiIAtJ01g28Pqhwic77Hp/wrdqNiVP2kMsftxvZ9ppH4qMlaaJ45bZp+zPnTaVAblYSd3+7qbQwbRAXjPg+zTs2uEUV81o+luN9o4QRn8nGbkjR8ml+Q0HiVt8fxHsIREw/lHjMjVrOPM5jldcPJqrccfcxZ530dD0eoWkja8V6jhnYMjA2Rey8qoKrZK3sePWGqonuUrRnlDcqN9jBjJJ2QuRr4GkmyyVmNXWrkrbrmOErtk+EqI0sJByRsh3q9spJUiOQbwr2ISrosZYrOynWVjY+Ga2GHwxvNtoiwvfIgKtyNUcsfJDjpllw9hbVRH6VvCyz052vV04nIEcVeyMsqYQ7QuyIIIOoyPMqpyu0XTlBxaTLMZe6aaxPot3KgwxoGitnm2Zn8/wWUVqK0lR3FFKNkKajtla44b/AAWvmofZ8t63jpwVHkjBUlNolKCkaB0DgqgFbyOiLjqLAXLnZBreJK6rCuqmeaMSOe2AOzax8b3SFm5zgHDYJ9nUC188hpgpT6RizSx4fnlR5/GxSWMAzOQ46BenUnU0wH8rVPI4RxMj97i/4Lp8H6BUVMQ5kIfINJZSZng8RtZNP1QFatPN98GWXqOGHy239jznot0EnqiHuDoKfI9q5tnvHCJp+8cuF163hWERU0YigaGsGfEudvc46uceJUwBVWvHijj6PJ1GryZ38XXsERFaZQiIgCIiAIiIAiIgCIhQHzXVQ7M0jfZke3ycQtvRlsUZlduGQ79wUDZ25nu9p7nebifxWHH6zSIaN15rxe2fYt7YGqq6l0jy9xuSb/0WL5PdXRtzU+CJWN0URhvIsBy2XZEZA7vFZ3U7v6qb/Z4KNwtw9UkciR8FDejstOzX/InncVLhwRwG0+zG+08hg9+vgpXyaX9I/wC27+awPw8k3NyeJuT5lc3WRWnZV01MzIF8rvotDWebs/csL8Si/QvP60D+FXfIO5DRJ8JP9uy2Kr7RwY1rYg7K+0S7ltHS6kij2LtdIxrTr6YcSOTblQJabuVjYSNy61fRH9KmbJ9WPVjBt7brbR5DRoUylqA6wd6zSHjm032hwOXiLrVRq90pBDhuIPkoONl+xbSdiDLyFw32KjFikzscZWxsa5zneqxrXPceTWgk6rqMK6tquUB0jGxA/pZLO+xHc+bmqWPHKS4RF6jHjgt7o4skqTSUr3vawBxc7RjWl8rvqsGZ55DvXqNB1Vwtzmle/wCjGBA3kT6T/wB4LqsKwOCmaWwRMjB1LR6Tu9zj6TvElaoaVv5jBl9UglWNWcv0Q6DdnszVLQHNIcynuHhjhpLKRk6TgB6Ld1zmu2Cqi3RioqkeHlyyyy3SYREUisIiIAiIgCIiAIiIAiIgCIiALDVybMb3cGuPkCVmUTFz+bzf5Un3CuPolHtHgdCLNLzuF1z1RLtOJ4lb6sfs0/1rBc6NV48Pc+tzPmjPA1bSljUGmYtxRxLk2WYY8EyniUnZCwmQAKNNW8FR2Xk02WMtC1rqwqz5WV3axwbXYCdkFrBVlXisKbWLJr6UFYXUQWMVir8rTkD5HmABcnIDfdbjo90FlrHHPs4GnZdPbauRkWRDRzhpfQd5yWy6FdFX1REsgcym9rNrpeLIzqGcXjkN5HqsMDWNDGNDWtAa1oAa0AZAADQLfg09rdI8fW6/Z8GLvy/Y4zoNRCGsrIhmGBjA42LtlrnjM8rXXb2XK4BHbEas8QfdJ/VdWtGm/p1/L/ueLqXc7/hf2CIi0mcIiIAiIgCIiAIiIAiIgCIiAIiIAiIgCwV8e1FI3ix482kLOqFDqdOz5yxs/kYx/vRaFgzXT9LaTYLo/wBHI9nkSFzUYzXjw4R9XkduzY0rVt4cgtXRrYPfkqpmzH0WVFQoZcSqyOzWWCK670h2Y2wlX/JytpFShSI6K6juO0kaPsCnZFdRBgJfoMt5OTQOJO5dHgXV617mvnB7FuewRYynvGoj7jm7uGtuPHOb4RlzanFiVyZwWE9H6mpNqeJ8g0MnqxDnIcvAXPcvQ+jvVXHGRJWuEzxn2LQRAD9K+cnjYdy7yOINAa0ANAsGgAADgANAr16MNPGPL5PBz+oZcvC4X8f5LWMAAAFgMgBkAOAVSqqhWg840mF01quZ3tbX3wt4otPDZ7jxv8VKVWKO2NE5y3MIiK0gEREAREQBERAEREAREQBERAEREAREQBUKqiA8l6z8CLZzIB6E42r7hK0WcPEWPiV5mY7Gy+mcXwmOpidFKLtOYIyc1w0c08V450s6DyU7iXC8fzZ2j0DwDvZdz8Lrz82Nwbkume/o9RHLBQb+Jfk5amcpckmSjGkc3XTjdbGiwKqm/uqad49oRPa37TrN96y1ufB6u9QXxOjXXWyomrc0nVhiD9Y44/8AMnbfyjDl0OE9VcwP5xPG1vCIOe48nPAA+yVZ+hkl0jO9dgj3L7HOU0DnuaxjXPe71WNF3Hvtw7zkuzwjoPNk6Yxs+jcyu8bWaPMrqsIwKGmbswsAJ9Z5u6R31nHM/BbFasWkjHmXJ5Oo9TlPjHwvya+jwWOO2W0RoXWsDxDRkPJTwUKXWtJLo8uUnJ2xdVRUuukSqK3aVdpAAFVW7SbSAuRW7SrtICqK3aTaQFyK3bTa3IC5FbtJtIC5FbtIXIC5FbtKoKAqiIgCIiAIiIC0PTaREBW6tkaCCCAQciCLgjgURAQKfo/Ssf2jKeFr/aETAfA2yWxRFxKujrk32ULkDlRF04DIq7aoiAqHJtIiArdLoiAbSptIiArtKm0iIBtKoKIgKo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endParaRPr lang="pt-BR" altLang="pt-BR"/>
          </a:p>
        </p:txBody>
      </p:sp>
      <p:pic>
        <p:nvPicPr>
          <p:cNvPr id="19478" name="Picture 26" descr="http://t2.gstatic.com/images?q=tbn:ANd9GcSxAVRR5FewvMutD88B-ECyJ6IPju_dNglTWVco_d4qFPlgggU2ig"/>
          <p:cNvPicPr>
            <a:picLocks noChangeAspect="1" noChangeArrowheads="1"/>
          </p:cNvPicPr>
          <p:nvPr/>
        </p:nvPicPr>
        <p:blipFill>
          <a:blip r:embed="rId9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r="12349" b="8617"/>
          <a:stretch>
            <a:fillRect/>
          </a:stretch>
        </p:blipFill>
        <p:spPr bwMode="auto">
          <a:xfrm>
            <a:off x="2124075" y="1989138"/>
            <a:ext cx="12239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8" descr="http://t2.gstatic.com/images?q=tbn:ANd9GcT2MOhLGTlOv21C-QmXtnVoQDSb6dY7lo-Am1nnJX92N_rZcVq4i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25650"/>
            <a:ext cx="790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0" descr="http://t1.gstatic.com/images?q=tbn:ANd9GcRaCPSID_wURZ3LijQK8kf5r0RlOgRLjgYyovLEQptDU_3SjSi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9692" r="19501"/>
          <a:stretch>
            <a:fillRect/>
          </a:stretch>
        </p:blipFill>
        <p:spPr bwMode="auto">
          <a:xfrm>
            <a:off x="2627313" y="2997200"/>
            <a:ext cx="8651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44016" y="188640"/>
            <a:ext cx="8964488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PONTOS DE ENTRADA NA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MITOCÔNDRIA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ATP</a:t>
            </a:r>
            <a:endParaRPr lang="pt-BR" sz="32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4" descr="Figure 18.39. Mechanism of Mitochondrial ATP-ADP Transloca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66863"/>
            <a:ext cx="813593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14-08 part 1 of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6300"/>
            <a:ext cx="853122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14-8 (part 1 of 2)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903605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14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2800"/>
            <a:ext cx="8531225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14-1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216025"/>
            <a:ext cx="1393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NADH</a:t>
            </a: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7728" y="3812920"/>
            <a:ext cx="631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t-BR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t-BR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Forma livre 5"/>
          <p:cNvSpPr/>
          <p:nvPr/>
        </p:nvSpPr>
        <p:spPr bwMode="auto">
          <a:xfrm>
            <a:off x="7503695" y="4105307"/>
            <a:ext cx="1564105" cy="1913025"/>
          </a:xfrm>
          <a:custGeom>
            <a:avLst/>
            <a:gdLst>
              <a:gd name="connsiteX0" fmla="*/ 902368 w 1564105"/>
              <a:gd name="connsiteY0" fmla="*/ 336888 h 1913025"/>
              <a:gd name="connsiteX1" fmla="*/ 914400 w 1564105"/>
              <a:gd name="connsiteY1" fmla="*/ 397046 h 1913025"/>
              <a:gd name="connsiteX2" fmla="*/ 1010652 w 1564105"/>
              <a:gd name="connsiteY2" fmla="*/ 505330 h 1913025"/>
              <a:gd name="connsiteX3" fmla="*/ 1034715 w 1564105"/>
              <a:gd name="connsiteY3" fmla="*/ 529394 h 1913025"/>
              <a:gd name="connsiteX4" fmla="*/ 1106905 w 1564105"/>
              <a:gd name="connsiteY4" fmla="*/ 553457 h 1913025"/>
              <a:gd name="connsiteX5" fmla="*/ 1143000 w 1564105"/>
              <a:gd name="connsiteY5" fmla="*/ 565488 h 1913025"/>
              <a:gd name="connsiteX6" fmla="*/ 1335505 w 1564105"/>
              <a:gd name="connsiteY6" fmla="*/ 553457 h 1913025"/>
              <a:gd name="connsiteX7" fmla="*/ 1371600 w 1564105"/>
              <a:gd name="connsiteY7" fmla="*/ 517362 h 1913025"/>
              <a:gd name="connsiteX8" fmla="*/ 1455821 w 1564105"/>
              <a:gd name="connsiteY8" fmla="*/ 469236 h 1913025"/>
              <a:gd name="connsiteX9" fmla="*/ 1515979 w 1564105"/>
              <a:gd name="connsiteY9" fmla="*/ 385015 h 1913025"/>
              <a:gd name="connsiteX10" fmla="*/ 1552073 w 1564105"/>
              <a:gd name="connsiteY10" fmla="*/ 348920 h 1913025"/>
              <a:gd name="connsiteX11" fmla="*/ 1515979 w 1564105"/>
              <a:gd name="connsiteY11" fmla="*/ 228604 h 1913025"/>
              <a:gd name="connsiteX12" fmla="*/ 1479884 w 1564105"/>
              <a:gd name="connsiteY12" fmla="*/ 204541 h 1913025"/>
              <a:gd name="connsiteX13" fmla="*/ 1407694 w 1564105"/>
              <a:gd name="connsiteY13" fmla="*/ 180478 h 1913025"/>
              <a:gd name="connsiteX14" fmla="*/ 1323473 w 1564105"/>
              <a:gd name="connsiteY14" fmla="*/ 192509 h 1913025"/>
              <a:gd name="connsiteX15" fmla="*/ 1287379 w 1564105"/>
              <a:gd name="connsiteY15" fmla="*/ 252667 h 1913025"/>
              <a:gd name="connsiteX16" fmla="*/ 1263315 w 1564105"/>
              <a:gd name="connsiteY16" fmla="*/ 288762 h 1913025"/>
              <a:gd name="connsiteX17" fmla="*/ 1275347 w 1564105"/>
              <a:gd name="connsiteY17" fmla="*/ 397046 h 1913025"/>
              <a:gd name="connsiteX18" fmla="*/ 1359568 w 1564105"/>
              <a:gd name="connsiteY18" fmla="*/ 493299 h 1913025"/>
              <a:gd name="connsiteX19" fmla="*/ 1443789 w 1564105"/>
              <a:gd name="connsiteY19" fmla="*/ 541425 h 1913025"/>
              <a:gd name="connsiteX20" fmla="*/ 1467852 w 1564105"/>
              <a:gd name="connsiteY20" fmla="*/ 577520 h 1913025"/>
              <a:gd name="connsiteX21" fmla="*/ 1503947 w 1564105"/>
              <a:gd name="connsiteY21" fmla="*/ 589552 h 1913025"/>
              <a:gd name="connsiteX22" fmla="*/ 1564105 w 1564105"/>
              <a:gd name="connsiteY22" fmla="*/ 697836 h 1913025"/>
              <a:gd name="connsiteX23" fmla="*/ 1552073 w 1564105"/>
              <a:gd name="connsiteY23" fmla="*/ 794088 h 1913025"/>
              <a:gd name="connsiteX24" fmla="*/ 1479884 w 1564105"/>
              <a:gd name="connsiteY24" fmla="*/ 818152 h 1913025"/>
              <a:gd name="connsiteX25" fmla="*/ 1443789 w 1564105"/>
              <a:gd name="connsiteY25" fmla="*/ 842215 h 1913025"/>
              <a:gd name="connsiteX26" fmla="*/ 1335505 w 1564105"/>
              <a:gd name="connsiteY26" fmla="*/ 830183 h 1913025"/>
              <a:gd name="connsiteX27" fmla="*/ 1263315 w 1564105"/>
              <a:gd name="connsiteY27" fmla="*/ 782057 h 1913025"/>
              <a:gd name="connsiteX28" fmla="*/ 1215189 w 1564105"/>
              <a:gd name="connsiteY28" fmla="*/ 709867 h 1913025"/>
              <a:gd name="connsiteX29" fmla="*/ 1203158 w 1564105"/>
              <a:gd name="connsiteY29" fmla="*/ 661741 h 1913025"/>
              <a:gd name="connsiteX30" fmla="*/ 1179094 w 1564105"/>
              <a:gd name="connsiteY30" fmla="*/ 589552 h 1913025"/>
              <a:gd name="connsiteX31" fmla="*/ 1155031 w 1564105"/>
              <a:gd name="connsiteY31" fmla="*/ 469236 h 1913025"/>
              <a:gd name="connsiteX32" fmla="*/ 1167063 w 1564105"/>
              <a:gd name="connsiteY32" fmla="*/ 12036 h 1913025"/>
              <a:gd name="connsiteX33" fmla="*/ 1203158 w 1564105"/>
              <a:gd name="connsiteY33" fmla="*/ 4 h 1913025"/>
              <a:gd name="connsiteX34" fmla="*/ 1359568 w 1564105"/>
              <a:gd name="connsiteY34" fmla="*/ 12036 h 1913025"/>
              <a:gd name="connsiteX35" fmla="*/ 1407694 w 1564105"/>
              <a:gd name="connsiteY35" fmla="*/ 36099 h 1913025"/>
              <a:gd name="connsiteX36" fmla="*/ 1455821 w 1564105"/>
              <a:gd name="connsiteY36" fmla="*/ 108288 h 1913025"/>
              <a:gd name="connsiteX37" fmla="*/ 1479884 w 1564105"/>
              <a:gd name="connsiteY37" fmla="*/ 180478 h 1913025"/>
              <a:gd name="connsiteX38" fmla="*/ 1491915 w 1564105"/>
              <a:gd name="connsiteY38" fmla="*/ 216573 h 1913025"/>
              <a:gd name="connsiteX39" fmla="*/ 1503947 w 1564105"/>
              <a:gd name="connsiteY39" fmla="*/ 252667 h 1913025"/>
              <a:gd name="connsiteX40" fmla="*/ 1491915 w 1564105"/>
              <a:gd name="connsiteY40" fmla="*/ 336888 h 1913025"/>
              <a:gd name="connsiteX41" fmla="*/ 1479884 w 1564105"/>
              <a:gd name="connsiteY41" fmla="*/ 372983 h 1913025"/>
              <a:gd name="connsiteX42" fmla="*/ 1431758 w 1564105"/>
              <a:gd name="connsiteY42" fmla="*/ 397046 h 1913025"/>
              <a:gd name="connsiteX43" fmla="*/ 1407694 w 1564105"/>
              <a:gd name="connsiteY43" fmla="*/ 421109 h 1913025"/>
              <a:gd name="connsiteX44" fmla="*/ 1359568 w 1564105"/>
              <a:gd name="connsiteY44" fmla="*/ 469236 h 1913025"/>
              <a:gd name="connsiteX45" fmla="*/ 1347536 w 1564105"/>
              <a:gd name="connsiteY45" fmla="*/ 505330 h 1913025"/>
              <a:gd name="connsiteX46" fmla="*/ 1311442 w 1564105"/>
              <a:gd name="connsiteY46" fmla="*/ 541425 h 1913025"/>
              <a:gd name="connsiteX47" fmla="*/ 1287379 w 1564105"/>
              <a:gd name="connsiteY47" fmla="*/ 589552 h 1913025"/>
              <a:gd name="connsiteX48" fmla="*/ 1263315 w 1564105"/>
              <a:gd name="connsiteY48" fmla="*/ 661741 h 1913025"/>
              <a:gd name="connsiteX49" fmla="*/ 1239252 w 1564105"/>
              <a:gd name="connsiteY49" fmla="*/ 697836 h 1913025"/>
              <a:gd name="connsiteX50" fmla="*/ 1215189 w 1564105"/>
              <a:gd name="connsiteY50" fmla="*/ 745962 h 1913025"/>
              <a:gd name="connsiteX51" fmla="*/ 1191126 w 1564105"/>
              <a:gd name="connsiteY51" fmla="*/ 782057 h 1913025"/>
              <a:gd name="connsiteX52" fmla="*/ 1179094 w 1564105"/>
              <a:gd name="connsiteY52" fmla="*/ 818152 h 1913025"/>
              <a:gd name="connsiteX53" fmla="*/ 1130968 w 1564105"/>
              <a:gd name="connsiteY53" fmla="*/ 890341 h 1913025"/>
              <a:gd name="connsiteX54" fmla="*/ 1118936 w 1564105"/>
              <a:gd name="connsiteY54" fmla="*/ 938467 h 1913025"/>
              <a:gd name="connsiteX55" fmla="*/ 1094873 w 1564105"/>
              <a:gd name="connsiteY55" fmla="*/ 974562 h 1913025"/>
              <a:gd name="connsiteX56" fmla="*/ 1082842 w 1564105"/>
              <a:gd name="connsiteY56" fmla="*/ 1046752 h 1913025"/>
              <a:gd name="connsiteX57" fmla="*/ 1094873 w 1564105"/>
              <a:gd name="connsiteY57" fmla="*/ 1239257 h 1913025"/>
              <a:gd name="connsiteX58" fmla="*/ 1143000 w 1564105"/>
              <a:gd name="connsiteY58" fmla="*/ 1311446 h 1913025"/>
              <a:gd name="connsiteX59" fmla="*/ 1179094 w 1564105"/>
              <a:gd name="connsiteY59" fmla="*/ 1359573 h 1913025"/>
              <a:gd name="connsiteX60" fmla="*/ 1239252 w 1564105"/>
              <a:gd name="connsiteY60" fmla="*/ 1455825 h 1913025"/>
              <a:gd name="connsiteX61" fmla="*/ 1275347 w 1564105"/>
              <a:gd name="connsiteY61" fmla="*/ 1479888 h 1913025"/>
              <a:gd name="connsiteX62" fmla="*/ 1347536 w 1564105"/>
              <a:gd name="connsiteY62" fmla="*/ 1588173 h 1913025"/>
              <a:gd name="connsiteX63" fmla="*/ 1371600 w 1564105"/>
              <a:gd name="connsiteY63" fmla="*/ 1648330 h 1913025"/>
              <a:gd name="connsiteX64" fmla="*/ 1371600 w 1564105"/>
              <a:gd name="connsiteY64" fmla="*/ 1792709 h 1913025"/>
              <a:gd name="connsiteX65" fmla="*/ 1335505 w 1564105"/>
              <a:gd name="connsiteY65" fmla="*/ 1840836 h 1913025"/>
              <a:gd name="connsiteX66" fmla="*/ 1227221 w 1564105"/>
              <a:gd name="connsiteY66" fmla="*/ 1888962 h 1913025"/>
              <a:gd name="connsiteX67" fmla="*/ 1191126 w 1564105"/>
              <a:gd name="connsiteY67" fmla="*/ 1900994 h 1913025"/>
              <a:gd name="connsiteX68" fmla="*/ 1082842 w 1564105"/>
              <a:gd name="connsiteY68" fmla="*/ 1888962 h 1913025"/>
              <a:gd name="connsiteX69" fmla="*/ 1022684 w 1564105"/>
              <a:gd name="connsiteY69" fmla="*/ 1876930 h 1913025"/>
              <a:gd name="connsiteX70" fmla="*/ 950494 w 1564105"/>
              <a:gd name="connsiteY70" fmla="*/ 1864899 h 1913025"/>
              <a:gd name="connsiteX71" fmla="*/ 890336 w 1564105"/>
              <a:gd name="connsiteY71" fmla="*/ 1828804 h 1913025"/>
              <a:gd name="connsiteX72" fmla="*/ 806115 w 1564105"/>
              <a:gd name="connsiteY72" fmla="*/ 1780678 h 1913025"/>
              <a:gd name="connsiteX73" fmla="*/ 733926 w 1564105"/>
              <a:gd name="connsiteY73" fmla="*/ 1708488 h 1913025"/>
              <a:gd name="connsiteX74" fmla="*/ 697831 w 1564105"/>
              <a:gd name="connsiteY74" fmla="*/ 1672394 h 1913025"/>
              <a:gd name="connsiteX75" fmla="*/ 673768 w 1564105"/>
              <a:gd name="connsiteY75" fmla="*/ 1648330 h 1913025"/>
              <a:gd name="connsiteX76" fmla="*/ 625642 w 1564105"/>
              <a:gd name="connsiteY76" fmla="*/ 1624267 h 1913025"/>
              <a:gd name="connsiteX77" fmla="*/ 541421 w 1564105"/>
              <a:gd name="connsiteY77" fmla="*/ 1588173 h 1913025"/>
              <a:gd name="connsiteX78" fmla="*/ 505326 w 1564105"/>
              <a:gd name="connsiteY78" fmla="*/ 1564109 h 1913025"/>
              <a:gd name="connsiteX79" fmla="*/ 433136 w 1564105"/>
              <a:gd name="connsiteY79" fmla="*/ 1540046 h 1913025"/>
              <a:gd name="connsiteX80" fmla="*/ 300789 w 1564105"/>
              <a:gd name="connsiteY80" fmla="*/ 1564109 h 1913025"/>
              <a:gd name="connsiteX81" fmla="*/ 240631 w 1564105"/>
              <a:gd name="connsiteY81" fmla="*/ 1600204 h 1913025"/>
              <a:gd name="connsiteX82" fmla="*/ 168442 w 1564105"/>
              <a:gd name="connsiteY82" fmla="*/ 1648330 h 1913025"/>
              <a:gd name="connsiteX83" fmla="*/ 84221 w 1564105"/>
              <a:gd name="connsiteY83" fmla="*/ 1744583 h 1913025"/>
              <a:gd name="connsiteX84" fmla="*/ 60158 w 1564105"/>
              <a:gd name="connsiteY84" fmla="*/ 1780678 h 1913025"/>
              <a:gd name="connsiteX85" fmla="*/ 12031 w 1564105"/>
              <a:gd name="connsiteY85" fmla="*/ 1876930 h 1913025"/>
              <a:gd name="connsiteX86" fmla="*/ 0 w 1564105"/>
              <a:gd name="connsiteY86" fmla="*/ 1913025 h 19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564105" h="1913025">
                <a:moveTo>
                  <a:pt x="902368" y="336888"/>
                </a:moveTo>
                <a:cubicBezTo>
                  <a:pt x="906379" y="356941"/>
                  <a:pt x="905938" y="378429"/>
                  <a:pt x="914400" y="397046"/>
                </a:cubicBezTo>
                <a:cubicBezTo>
                  <a:pt x="949571" y="474422"/>
                  <a:pt x="956085" y="459857"/>
                  <a:pt x="1010652" y="505330"/>
                </a:cubicBezTo>
                <a:cubicBezTo>
                  <a:pt x="1019366" y="512592"/>
                  <a:pt x="1024569" y="524321"/>
                  <a:pt x="1034715" y="529394"/>
                </a:cubicBezTo>
                <a:cubicBezTo>
                  <a:pt x="1057402" y="540738"/>
                  <a:pt x="1082842" y="545436"/>
                  <a:pt x="1106905" y="553457"/>
                </a:cubicBezTo>
                <a:lnTo>
                  <a:pt x="1143000" y="565488"/>
                </a:lnTo>
                <a:cubicBezTo>
                  <a:pt x="1207168" y="561478"/>
                  <a:pt x="1272591" y="566702"/>
                  <a:pt x="1335505" y="553457"/>
                </a:cubicBezTo>
                <a:cubicBezTo>
                  <a:pt x="1352155" y="549952"/>
                  <a:pt x="1357754" y="527252"/>
                  <a:pt x="1371600" y="517362"/>
                </a:cubicBezTo>
                <a:cubicBezTo>
                  <a:pt x="1453966" y="458529"/>
                  <a:pt x="1387624" y="526067"/>
                  <a:pt x="1455821" y="469236"/>
                </a:cubicBezTo>
                <a:cubicBezTo>
                  <a:pt x="1522061" y="414035"/>
                  <a:pt x="1465897" y="455130"/>
                  <a:pt x="1515979" y="385015"/>
                </a:cubicBezTo>
                <a:cubicBezTo>
                  <a:pt x="1525869" y="371169"/>
                  <a:pt x="1540042" y="360952"/>
                  <a:pt x="1552073" y="348920"/>
                </a:cubicBezTo>
                <a:cubicBezTo>
                  <a:pt x="1544500" y="295910"/>
                  <a:pt x="1552456" y="265081"/>
                  <a:pt x="1515979" y="228604"/>
                </a:cubicBezTo>
                <a:cubicBezTo>
                  <a:pt x="1505754" y="218379"/>
                  <a:pt x="1493098" y="210414"/>
                  <a:pt x="1479884" y="204541"/>
                </a:cubicBezTo>
                <a:cubicBezTo>
                  <a:pt x="1456705" y="194239"/>
                  <a:pt x="1407694" y="180478"/>
                  <a:pt x="1407694" y="180478"/>
                </a:cubicBezTo>
                <a:cubicBezTo>
                  <a:pt x="1379620" y="184488"/>
                  <a:pt x="1350376" y="183541"/>
                  <a:pt x="1323473" y="192509"/>
                </a:cubicBezTo>
                <a:cubicBezTo>
                  <a:pt x="1295273" y="201909"/>
                  <a:pt x="1297597" y="232231"/>
                  <a:pt x="1287379" y="252667"/>
                </a:cubicBezTo>
                <a:cubicBezTo>
                  <a:pt x="1280912" y="265601"/>
                  <a:pt x="1271336" y="276730"/>
                  <a:pt x="1263315" y="288762"/>
                </a:cubicBezTo>
                <a:cubicBezTo>
                  <a:pt x="1267326" y="324857"/>
                  <a:pt x="1263863" y="362593"/>
                  <a:pt x="1275347" y="397046"/>
                </a:cubicBezTo>
                <a:cubicBezTo>
                  <a:pt x="1297155" y="462471"/>
                  <a:pt x="1316579" y="462593"/>
                  <a:pt x="1359568" y="493299"/>
                </a:cubicBezTo>
                <a:cubicBezTo>
                  <a:pt x="1423304" y="538825"/>
                  <a:pt x="1385215" y="521901"/>
                  <a:pt x="1443789" y="541425"/>
                </a:cubicBezTo>
                <a:cubicBezTo>
                  <a:pt x="1451810" y="553457"/>
                  <a:pt x="1456561" y="568487"/>
                  <a:pt x="1467852" y="577520"/>
                </a:cubicBezTo>
                <a:cubicBezTo>
                  <a:pt x="1477755" y="585443"/>
                  <a:pt x="1494979" y="580584"/>
                  <a:pt x="1503947" y="589552"/>
                </a:cubicBezTo>
                <a:cubicBezTo>
                  <a:pt x="1545317" y="630922"/>
                  <a:pt x="1548975" y="652448"/>
                  <a:pt x="1564105" y="697836"/>
                </a:cubicBezTo>
                <a:cubicBezTo>
                  <a:pt x="1560094" y="729920"/>
                  <a:pt x="1570615" y="767599"/>
                  <a:pt x="1552073" y="794088"/>
                </a:cubicBezTo>
                <a:cubicBezTo>
                  <a:pt x="1537527" y="814868"/>
                  <a:pt x="1500989" y="804082"/>
                  <a:pt x="1479884" y="818152"/>
                </a:cubicBezTo>
                <a:lnTo>
                  <a:pt x="1443789" y="842215"/>
                </a:lnTo>
                <a:cubicBezTo>
                  <a:pt x="1407694" y="838204"/>
                  <a:pt x="1369958" y="841667"/>
                  <a:pt x="1335505" y="830183"/>
                </a:cubicBezTo>
                <a:cubicBezTo>
                  <a:pt x="1308069" y="821038"/>
                  <a:pt x="1263315" y="782057"/>
                  <a:pt x="1263315" y="782057"/>
                </a:cubicBezTo>
                <a:cubicBezTo>
                  <a:pt x="1247273" y="757994"/>
                  <a:pt x="1222203" y="737924"/>
                  <a:pt x="1215189" y="709867"/>
                </a:cubicBezTo>
                <a:cubicBezTo>
                  <a:pt x="1211179" y="693825"/>
                  <a:pt x="1207910" y="677579"/>
                  <a:pt x="1203158" y="661741"/>
                </a:cubicBezTo>
                <a:cubicBezTo>
                  <a:pt x="1195869" y="637446"/>
                  <a:pt x="1185245" y="614159"/>
                  <a:pt x="1179094" y="589552"/>
                </a:cubicBezTo>
                <a:cubicBezTo>
                  <a:pt x="1161147" y="517758"/>
                  <a:pt x="1169782" y="557736"/>
                  <a:pt x="1155031" y="469236"/>
                </a:cubicBezTo>
                <a:cubicBezTo>
                  <a:pt x="1159042" y="316836"/>
                  <a:pt x="1151508" y="163693"/>
                  <a:pt x="1167063" y="12036"/>
                </a:cubicBezTo>
                <a:cubicBezTo>
                  <a:pt x="1168357" y="-580"/>
                  <a:pt x="1190475" y="4"/>
                  <a:pt x="1203158" y="4"/>
                </a:cubicBezTo>
                <a:cubicBezTo>
                  <a:pt x="1255449" y="4"/>
                  <a:pt x="1307431" y="8025"/>
                  <a:pt x="1359568" y="12036"/>
                </a:cubicBezTo>
                <a:cubicBezTo>
                  <a:pt x="1375610" y="20057"/>
                  <a:pt x="1392771" y="26150"/>
                  <a:pt x="1407694" y="36099"/>
                </a:cubicBezTo>
                <a:cubicBezTo>
                  <a:pt x="1432734" y="52792"/>
                  <a:pt x="1445194" y="81720"/>
                  <a:pt x="1455821" y="108288"/>
                </a:cubicBezTo>
                <a:cubicBezTo>
                  <a:pt x="1465241" y="131839"/>
                  <a:pt x="1471863" y="156415"/>
                  <a:pt x="1479884" y="180478"/>
                </a:cubicBezTo>
                <a:lnTo>
                  <a:pt x="1491915" y="216573"/>
                </a:lnTo>
                <a:lnTo>
                  <a:pt x="1503947" y="252667"/>
                </a:lnTo>
                <a:cubicBezTo>
                  <a:pt x="1499936" y="280741"/>
                  <a:pt x="1497477" y="309080"/>
                  <a:pt x="1491915" y="336888"/>
                </a:cubicBezTo>
                <a:cubicBezTo>
                  <a:pt x="1489428" y="349324"/>
                  <a:pt x="1488852" y="364015"/>
                  <a:pt x="1479884" y="372983"/>
                </a:cubicBezTo>
                <a:cubicBezTo>
                  <a:pt x="1467202" y="385665"/>
                  <a:pt x="1446681" y="387097"/>
                  <a:pt x="1431758" y="397046"/>
                </a:cubicBezTo>
                <a:cubicBezTo>
                  <a:pt x="1422319" y="403338"/>
                  <a:pt x="1415715" y="413088"/>
                  <a:pt x="1407694" y="421109"/>
                </a:cubicBezTo>
                <a:cubicBezTo>
                  <a:pt x="1375613" y="517358"/>
                  <a:pt x="1423735" y="405071"/>
                  <a:pt x="1359568" y="469236"/>
                </a:cubicBezTo>
                <a:cubicBezTo>
                  <a:pt x="1350600" y="478204"/>
                  <a:pt x="1354571" y="494778"/>
                  <a:pt x="1347536" y="505330"/>
                </a:cubicBezTo>
                <a:cubicBezTo>
                  <a:pt x="1338098" y="519487"/>
                  <a:pt x="1321332" y="527579"/>
                  <a:pt x="1311442" y="541425"/>
                </a:cubicBezTo>
                <a:cubicBezTo>
                  <a:pt x="1301017" y="556020"/>
                  <a:pt x="1294040" y="572899"/>
                  <a:pt x="1287379" y="589552"/>
                </a:cubicBezTo>
                <a:cubicBezTo>
                  <a:pt x="1277959" y="613103"/>
                  <a:pt x="1277385" y="640636"/>
                  <a:pt x="1263315" y="661741"/>
                </a:cubicBezTo>
                <a:cubicBezTo>
                  <a:pt x="1255294" y="673773"/>
                  <a:pt x="1246426" y="685281"/>
                  <a:pt x="1239252" y="697836"/>
                </a:cubicBezTo>
                <a:cubicBezTo>
                  <a:pt x="1230354" y="713408"/>
                  <a:pt x="1224087" y="730390"/>
                  <a:pt x="1215189" y="745962"/>
                </a:cubicBezTo>
                <a:cubicBezTo>
                  <a:pt x="1208015" y="758517"/>
                  <a:pt x="1197593" y="769123"/>
                  <a:pt x="1191126" y="782057"/>
                </a:cubicBezTo>
                <a:cubicBezTo>
                  <a:pt x="1185454" y="793401"/>
                  <a:pt x="1185253" y="807065"/>
                  <a:pt x="1179094" y="818152"/>
                </a:cubicBezTo>
                <a:cubicBezTo>
                  <a:pt x="1165049" y="843433"/>
                  <a:pt x="1130968" y="890341"/>
                  <a:pt x="1130968" y="890341"/>
                </a:cubicBezTo>
                <a:cubicBezTo>
                  <a:pt x="1126957" y="906383"/>
                  <a:pt x="1125450" y="923268"/>
                  <a:pt x="1118936" y="938467"/>
                </a:cubicBezTo>
                <a:cubicBezTo>
                  <a:pt x="1113240" y="951758"/>
                  <a:pt x="1099446" y="960844"/>
                  <a:pt x="1094873" y="974562"/>
                </a:cubicBezTo>
                <a:cubicBezTo>
                  <a:pt x="1087159" y="997705"/>
                  <a:pt x="1086852" y="1022689"/>
                  <a:pt x="1082842" y="1046752"/>
                </a:cubicBezTo>
                <a:cubicBezTo>
                  <a:pt x="1086852" y="1110920"/>
                  <a:pt x="1080624" y="1176562"/>
                  <a:pt x="1094873" y="1239257"/>
                </a:cubicBezTo>
                <a:cubicBezTo>
                  <a:pt x="1101282" y="1267458"/>
                  <a:pt x="1125648" y="1288309"/>
                  <a:pt x="1143000" y="1311446"/>
                </a:cubicBezTo>
                <a:cubicBezTo>
                  <a:pt x="1155031" y="1327488"/>
                  <a:pt x="1168466" y="1342568"/>
                  <a:pt x="1179094" y="1359573"/>
                </a:cubicBezTo>
                <a:cubicBezTo>
                  <a:pt x="1210858" y="1410396"/>
                  <a:pt x="1193814" y="1410387"/>
                  <a:pt x="1239252" y="1455825"/>
                </a:cubicBezTo>
                <a:cubicBezTo>
                  <a:pt x="1249477" y="1466050"/>
                  <a:pt x="1263315" y="1471867"/>
                  <a:pt x="1275347" y="1479888"/>
                </a:cubicBezTo>
                <a:cubicBezTo>
                  <a:pt x="1305577" y="1520194"/>
                  <a:pt x="1324328" y="1541757"/>
                  <a:pt x="1347536" y="1588173"/>
                </a:cubicBezTo>
                <a:cubicBezTo>
                  <a:pt x="1357195" y="1607490"/>
                  <a:pt x="1363579" y="1628278"/>
                  <a:pt x="1371600" y="1648330"/>
                </a:cubicBezTo>
                <a:cubicBezTo>
                  <a:pt x="1381036" y="1704948"/>
                  <a:pt x="1394247" y="1736091"/>
                  <a:pt x="1371600" y="1792709"/>
                </a:cubicBezTo>
                <a:cubicBezTo>
                  <a:pt x="1364153" y="1811328"/>
                  <a:pt x="1349685" y="1826656"/>
                  <a:pt x="1335505" y="1840836"/>
                </a:cubicBezTo>
                <a:cubicBezTo>
                  <a:pt x="1306906" y="1869435"/>
                  <a:pt x="1262960" y="1877049"/>
                  <a:pt x="1227221" y="1888962"/>
                </a:cubicBezTo>
                <a:lnTo>
                  <a:pt x="1191126" y="1900994"/>
                </a:lnTo>
                <a:cubicBezTo>
                  <a:pt x="1155031" y="1896983"/>
                  <a:pt x="1118794" y="1894098"/>
                  <a:pt x="1082842" y="1888962"/>
                </a:cubicBezTo>
                <a:cubicBezTo>
                  <a:pt x="1062598" y="1886070"/>
                  <a:pt x="1042804" y="1880588"/>
                  <a:pt x="1022684" y="1876930"/>
                </a:cubicBezTo>
                <a:cubicBezTo>
                  <a:pt x="998682" y="1872566"/>
                  <a:pt x="974557" y="1868909"/>
                  <a:pt x="950494" y="1864899"/>
                </a:cubicBezTo>
                <a:cubicBezTo>
                  <a:pt x="866709" y="1836969"/>
                  <a:pt x="956399" y="1872846"/>
                  <a:pt x="890336" y="1828804"/>
                </a:cubicBezTo>
                <a:cubicBezTo>
                  <a:pt x="846767" y="1799758"/>
                  <a:pt x="843032" y="1813493"/>
                  <a:pt x="806115" y="1780678"/>
                </a:cubicBezTo>
                <a:cubicBezTo>
                  <a:pt x="780680" y="1758069"/>
                  <a:pt x="757989" y="1732551"/>
                  <a:pt x="733926" y="1708488"/>
                </a:cubicBezTo>
                <a:lnTo>
                  <a:pt x="697831" y="1672394"/>
                </a:lnTo>
                <a:cubicBezTo>
                  <a:pt x="689810" y="1664373"/>
                  <a:pt x="683914" y="1653403"/>
                  <a:pt x="673768" y="1648330"/>
                </a:cubicBezTo>
                <a:cubicBezTo>
                  <a:pt x="657726" y="1640309"/>
                  <a:pt x="642127" y="1631332"/>
                  <a:pt x="625642" y="1624267"/>
                </a:cubicBezTo>
                <a:cubicBezTo>
                  <a:pt x="558151" y="1595343"/>
                  <a:pt x="621227" y="1633777"/>
                  <a:pt x="541421" y="1588173"/>
                </a:cubicBezTo>
                <a:cubicBezTo>
                  <a:pt x="528866" y="1580999"/>
                  <a:pt x="518540" y="1569982"/>
                  <a:pt x="505326" y="1564109"/>
                </a:cubicBezTo>
                <a:cubicBezTo>
                  <a:pt x="482147" y="1553807"/>
                  <a:pt x="433136" y="1540046"/>
                  <a:pt x="433136" y="1540046"/>
                </a:cubicBezTo>
                <a:cubicBezTo>
                  <a:pt x="419875" y="1541704"/>
                  <a:pt x="330071" y="1546540"/>
                  <a:pt x="300789" y="1564109"/>
                </a:cubicBezTo>
                <a:cubicBezTo>
                  <a:pt x="218212" y="1613656"/>
                  <a:pt x="342882" y="1566122"/>
                  <a:pt x="240631" y="1600204"/>
                </a:cubicBezTo>
                <a:cubicBezTo>
                  <a:pt x="216568" y="1616246"/>
                  <a:pt x="188892" y="1627880"/>
                  <a:pt x="168442" y="1648330"/>
                </a:cubicBezTo>
                <a:cubicBezTo>
                  <a:pt x="115508" y="1701264"/>
                  <a:pt x="125643" y="1686591"/>
                  <a:pt x="84221" y="1744583"/>
                </a:cubicBezTo>
                <a:cubicBezTo>
                  <a:pt x="75816" y="1756350"/>
                  <a:pt x="66625" y="1767744"/>
                  <a:pt x="60158" y="1780678"/>
                </a:cubicBezTo>
                <a:cubicBezTo>
                  <a:pt x="1293" y="1898407"/>
                  <a:pt x="67779" y="1793310"/>
                  <a:pt x="12031" y="1876930"/>
                </a:cubicBezTo>
                <a:lnTo>
                  <a:pt x="0" y="1913025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71936" y="5817112"/>
            <a:ext cx="401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AAAAAATP</a:t>
            </a:r>
            <a:endParaRPr lang="pt-B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5124" cy="68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14-26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  <p:pic>
        <p:nvPicPr>
          <p:cNvPr id="8195" name="Picture 5" descr="figure 14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541463"/>
            <a:ext cx="8535987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66688"/>
            <a:ext cx="32750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de seta reta 5"/>
          <p:cNvCxnSpPr>
            <a:cxnSpLocks noChangeShapeType="1"/>
          </p:cNvCxnSpPr>
          <p:nvPr/>
        </p:nvCxnSpPr>
        <p:spPr bwMode="auto">
          <a:xfrm>
            <a:off x="4216400" y="1196975"/>
            <a:ext cx="139700" cy="172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3"/>
          <a:stretch>
            <a:fillRect/>
          </a:stretch>
        </p:blipFill>
        <p:spPr bwMode="auto">
          <a:xfrm>
            <a:off x="5940425" y="7938"/>
            <a:ext cx="1563688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14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76475"/>
            <a:ext cx="8531225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14-24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33375"/>
            <a:ext cx="46767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4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81000"/>
            <a:ext cx="4656138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14-22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14-29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  <p:pic>
        <p:nvPicPr>
          <p:cNvPr id="11267" name="Picture 4" descr="figure 14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79413"/>
            <a:ext cx="61341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 14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900"/>
            <a:ext cx="8531225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6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6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6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6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6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100">
                <a:latin typeface="Arial" charset="0"/>
              </a:rPr>
              <a:t>Figure 14-14 </a:t>
            </a:r>
            <a:r>
              <a:rPr lang="en-US" altLang="pt-BR" sz="1100" i="1">
                <a:latin typeface="Arial" charset="0"/>
              </a:rPr>
              <a:t> Molecular Biology of the Cell</a:t>
            </a:r>
            <a:r>
              <a:rPr lang="en-US" altLang="pt-BR" sz="1100">
                <a:latin typeface="Arial" charset="0"/>
              </a:rPr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149</Words>
  <Application>Microsoft Office PowerPoint</Application>
  <PresentationFormat>Apresentação na tela (4:3)</PresentationFormat>
  <Paragraphs>29</Paragraphs>
  <Slides>17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Times</vt:lpstr>
      <vt:lpstr>Arial</vt:lpstr>
      <vt:lpstr>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ENTRADA NA MITOCÔNDRIA - NADH</vt:lpstr>
      <vt:lpstr>Apresentação do PowerPoint</vt:lpstr>
    </vt:vector>
  </TitlesOfParts>
  <Manager>Sumanas, Inc.</Manager>
  <Company>Garland Science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of the Cell</dc:title>
  <dc:creator>Alberts et al.</dc:creator>
  <cp:lastModifiedBy>Miguelito Biodados</cp:lastModifiedBy>
  <cp:revision>80</cp:revision>
  <dcterms:created xsi:type="dcterms:W3CDTF">2002-12-24T01:08:46Z</dcterms:created>
  <dcterms:modified xsi:type="dcterms:W3CDTF">2017-05-02T00:22:51Z</dcterms:modified>
</cp:coreProperties>
</file>